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86" r:id="rId6"/>
    <p:sldId id="289" r:id="rId7"/>
    <p:sldId id="293" r:id="rId8"/>
    <p:sldId id="290" r:id="rId9"/>
    <p:sldId id="299" r:id="rId10"/>
    <p:sldId id="277" r:id="rId11"/>
    <p:sldId id="294" r:id="rId12"/>
    <p:sldId id="297" r:id="rId13"/>
    <p:sldId id="302" r:id="rId14"/>
    <p:sldId id="295" r:id="rId15"/>
    <p:sldId id="298" r:id="rId16"/>
    <p:sldId id="301" r:id="rId17"/>
    <p:sldId id="300" r:id="rId18"/>
    <p:sldId id="279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loé Moreau" initials="CM" lastIdx="1" clrIdx="0">
    <p:extLst>
      <p:ext uri="{19B8F6BF-5375-455C-9EA6-DF929625EA0E}">
        <p15:presenceInfo xmlns:p15="http://schemas.microsoft.com/office/powerpoint/2012/main" userId="Chloé Morea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472C4"/>
    <a:srgbClr val="70AD47"/>
    <a:srgbClr val="104BC9"/>
    <a:srgbClr val="902C87"/>
    <a:srgbClr val="E696C9"/>
    <a:srgbClr val="A8C4E6"/>
    <a:srgbClr val="107C10"/>
    <a:srgbClr val="FFB950"/>
    <a:srgbClr val="7427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3B177B-283B-4D49-8E57-972839375021}" v="2" dt="2021-09-27T15:40:23.1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15" d="100"/>
          <a:sy n="115" d="100"/>
        </p:scale>
        <p:origin x="91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erre Bourdial" userId="19a58df4-e329-4d71-8686-dd0cf6205507" providerId="ADAL" clId="{ED3B177B-283B-4D49-8E57-972839375021}"/>
    <pc:docChg chg="modSld">
      <pc:chgData name="Pierre Bourdial" userId="19a58df4-e329-4d71-8686-dd0cf6205507" providerId="ADAL" clId="{ED3B177B-283B-4D49-8E57-972839375021}" dt="2021-09-27T15:40:38.887" v="3" actId="1076"/>
      <pc:docMkLst>
        <pc:docMk/>
      </pc:docMkLst>
      <pc:sldChg chg="addSp modSp mod modAnim">
        <pc:chgData name="Pierre Bourdial" userId="19a58df4-e329-4d71-8686-dd0cf6205507" providerId="ADAL" clId="{ED3B177B-283B-4D49-8E57-972839375021}" dt="2021-09-27T15:40:38.887" v="3" actId="1076"/>
        <pc:sldMkLst>
          <pc:docMk/>
          <pc:sldMk cId="3091957650" sldId="295"/>
        </pc:sldMkLst>
        <pc:spChg chg="add mod">
          <ac:chgData name="Pierre Bourdial" userId="19a58df4-e329-4d71-8686-dd0cf6205507" providerId="ADAL" clId="{ED3B177B-283B-4D49-8E57-972839375021}" dt="2021-09-27T15:40:38.887" v="3" actId="1076"/>
          <ac:spMkLst>
            <pc:docMk/>
            <pc:sldMk cId="3091957650" sldId="295"/>
            <ac:spMk id="3" creationId="{853C51BD-D2E9-439F-BD7A-42CB002653E4}"/>
          </ac:spMkLst>
        </pc:spChg>
        <pc:spChg chg="mod">
          <ac:chgData name="Pierre Bourdial" userId="19a58df4-e329-4d71-8686-dd0cf6205507" providerId="ADAL" clId="{ED3B177B-283B-4D49-8E57-972839375021}" dt="2021-09-27T15:40:23.115" v="1" actId="571"/>
          <ac:spMkLst>
            <pc:docMk/>
            <pc:sldMk cId="3091957650" sldId="295"/>
            <ac:spMk id="34" creationId="{09171BBB-CF41-461C-BD21-D767B673914C}"/>
          </ac:spMkLst>
        </pc:spChg>
        <pc:spChg chg="mod">
          <ac:chgData name="Pierre Bourdial" userId="19a58df4-e329-4d71-8686-dd0cf6205507" providerId="ADAL" clId="{ED3B177B-283B-4D49-8E57-972839375021}" dt="2021-09-27T15:40:23.115" v="1" actId="571"/>
          <ac:spMkLst>
            <pc:docMk/>
            <pc:sldMk cId="3091957650" sldId="295"/>
            <ac:spMk id="35" creationId="{8C54CFDB-C00A-4095-B314-1FEB4F3FD22C}"/>
          </ac:spMkLst>
        </pc:spChg>
        <pc:grpChg chg="add mod">
          <ac:chgData name="Pierre Bourdial" userId="19a58df4-e329-4d71-8686-dd0cf6205507" providerId="ADAL" clId="{ED3B177B-283B-4D49-8E57-972839375021}" dt="2021-09-27T15:40:23.115" v="1" actId="571"/>
          <ac:grpSpMkLst>
            <pc:docMk/>
            <pc:sldMk cId="3091957650" sldId="295"/>
            <ac:grpSpMk id="30" creationId="{3B32F7C8-881F-4579-B581-8C8FFD236CB4}"/>
          </ac:grpSpMkLst>
        </pc:grpChg>
        <pc:cxnChg chg="mod">
          <ac:chgData name="Pierre Bourdial" userId="19a58df4-e329-4d71-8686-dd0cf6205507" providerId="ADAL" clId="{ED3B177B-283B-4D49-8E57-972839375021}" dt="2021-09-27T15:40:23.115" v="1" actId="571"/>
          <ac:cxnSpMkLst>
            <pc:docMk/>
            <pc:sldMk cId="3091957650" sldId="295"/>
            <ac:cxnSpMk id="33" creationId="{2E8822ED-5366-4ECD-B84E-E0AC08A3A07F}"/>
          </ac:cxnSpMkLst>
        </pc:cxnChg>
      </pc:sldChg>
    </pc:docChg>
  </pc:docChgLst>
  <pc:docChgLst>
    <pc:chgData name="Pierre Bourdial" userId="19a58df4-e329-4d71-8686-dd0cf6205507" providerId="ADAL" clId="{58448343-B5FD-4E07-934B-00AF89511D7F}"/>
    <pc:docChg chg="undo custSel addSld delSld modSld sldOrd">
      <pc:chgData name="Pierre Bourdial" userId="19a58df4-e329-4d71-8686-dd0cf6205507" providerId="ADAL" clId="{58448343-B5FD-4E07-934B-00AF89511D7F}" dt="2020-11-20T08:27:30.036" v="1321" actId="20577"/>
      <pc:docMkLst>
        <pc:docMk/>
      </pc:docMkLst>
      <pc:sldChg chg="del">
        <pc:chgData name="Pierre Bourdial" userId="19a58df4-e329-4d71-8686-dd0cf6205507" providerId="ADAL" clId="{58448343-B5FD-4E07-934B-00AF89511D7F}" dt="2020-11-19T15:50:47.555" v="38" actId="47"/>
        <pc:sldMkLst>
          <pc:docMk/>
          <pc:sldMk cId="3584562402" sldId="257"/>
        </pc:sldMkLst>
      </pc:sldChg>
      <pc:sldChg chg="del">
        <pc:chgData name="Pierre Bourdial" userId="19a58df4-e329-4d71-8686-dd0cf6205507" providerId="ADAL" clId="{58448343-B5FD-4E07-934B-00AF89511D7F}" dt="2020-11-19T15:50:47.555" v="38" actId="47"/>
        <pc:sldMkLst>
          <pc:docMk/>
          <pc:sldMk cId="479318337" sldId="259"/>
        </pc:sldMkLst>
      </pc:sldChg>
      <pc:sldChg chg="del">
        <pc:chgData name="Pierre Bourdial" userId="19a58df4-e329-4d71-8686-dd0cf6205507" providerId="ADAL" clId="{58448343-B5FD-4E07-934B-00AF89511D7F}" dt="2020-11-19T15:50:47.555" v="38" actId="47"/>
        <pc:sldMkLst>
          <pc:docMk/>
          <pc:sldMk cId="4186977425" sldId="261"/>
        </pc:sldMkLst>
      </pc:sldChg>
      <pc:sldChg chg="del">
        <pc:chgData name="Pierre Bourdial" userId="19a58df4-e329-4d71-8686-dd0cf6205507" providerId="ADAL" clId="{58448343-B5FD-4E07-934B-00AF89511D7F}" dt="2020-11-19T15:50:47.555" v="38" actId="47"/>
        <pc:sldMkLst>
          <pc:docMk/>
          <pc:sldMk cId="3364550192" sldId="263"/>
        </pc:sldMkLst>
      </pc:sldChg>
      <pc:sldChg chg="del">
        <pc:chgData name="Pierre Bourdial" userId="19a58df4-e329-4d71-8686-dd0cf6205507" providerId="ADAL" clId="{58448343-B5FD-4E07-934B-00AF89511D7F}" dt="2020-11-19T15:50:47.555" v="38" actId="47"/>
        <pc:sldMkLst>
          <pc:docMk/>
          <pc:sldMk cId="4112544391" sldId="265"/>
        </pc:sldMkLst>
      </pc:sldChg>
      <pc:sldChg chg="del">
        <pc:chgData name="Pierre Bourdial" userId="19a58df4-e329-4d71-8686-dd0cf6205507" providerId="ADAL" clId="{58448343-B5FD-4E07-934B-00AF89511D7F}" dt="2020-11-19T15:50:47.555" v="38" actId="47"/>
        <pc:sldMkLst>
          <pc:docMk/>
          <pc:sldMk cId="2553005228" sldId="267"/>
        </pc:sldMkLst>
      </pc:sldChg>
      <pc:sldChg chg="del">
        <pc:chgData name="Pierre Bourdial" userId="19a58df4-e329-4d71-8686-dd0cf6205507" providerId="ADAL" clId="{58448343-B5FD-4E07-934B-00AF89511D7F}" dt="2020-11-19T15:50:47.555" v="38" actId="47"/>
        <pc:sldMkLst>
          <pc:docMk/>
          <pc:sldMk cId="3281355632" sldId="269"/>
        </pc:sldMkLst>
      </pc:sldChg>
      <pc:sldChg chg="del">
        <pc:chgData name="Pierre Bourdial" userId="19a58df4-e329-4d71-8686-dd0cf6205507" providerId="ADAL" clId="{58448343-B5FD-4E07-934B-00AF89511D7F}" dt="2020-11-19T15:50:55.329" v="39" actId="47"/>
        <pc:sldMkLst>
          <pc:docMk/>
          <pc:sldMk cId="393187528" sldId="271"/>
        </pc:sldMkLst>
      </pc:sldChg>
      <pc:sldChg chg="del">
        <pc:chgData name="Pierre Bourdial" userId="19a58df4-e329-4d71-8686-dd0cf6205507" providerId="ADAL" clId="{58448343-B5FD-4E07-934B-00AF89511D7F}" dt="2020-11-19T15:50:55.329" v="39" actId="47"/>
        <pc:sldMkLst>
          <pc:docMk/>
          <pc:sldMk cId="2667237260" sldId="273"/>
        </pc:sldMkLst>
      </pc:sldChg>
      <pc:sldChg chg="del">
        <pc:chgData name="Pierre Bourdial" userId="19a58df4-e329-4d71-8686-dd0cf6205507" providerId="ADAL" clId="{58448343-B5FD-4E07-934B-00AF89511D7F}" dt="2020-11-19T18:25:50.693" v="930" actId="47"/>
        <pc:sldMkLst>
          <pc:docMk/>
          <pc:sldMk cId="3237778750" sldId="275"/>
        </pc:sldMkLst>
      </pc:sldChg>
      <pc:sldChg chg="addSp delSp modSp mod addAnim delAnim modAnim">
        <pc:chgData name="Pierre Bourdial" userId="19a58df4-e329-4d71-8686-dd0cf6205507" providerId="ADAL" clId="{58448343-B5FD-4E07-934B-00AF89511D7F}" dt="2020-11-20T00:37:54.189" v="1133"/>
        <pc:sldMkLst>
          <pc:docMk/>
          <pc:sldMk cId="3283454314" sldId="277"/>
        </pc:sldMkLst>
        <pc:spChg chg="add mod">
          <ac:chgData name="Pierre Bourdial" userId="19a58df4-e329-4d71-8686-dd0cf6205507" providerId="ADAL" clId="{58448343-B5FD-4E07-934B-00AF89511D7F}" dt="2020-11-19T17:57:28.764" v="650" actId="13822"/>
          <ac:spMkLst>
            <pc:docMk/>
            <pc:sldMk cId="3283454314" sldId="277"/>
            <ac:spMk id="2" creationId="{A2B8DC1C-A36B-4AA4-B158-732F79739E80}"/>
          </ac:spMkLst>
        </pc:spChg>
        <pc:spChg chg="add del mod">
          <ac:chgData name="Pierre Bourdial" userId="19a58df4-e329-4d71-8686-dd0cf6205507" providerId="ADAL" clId="{58448343-B5FD-4E07-934B-00AF89511D7F}" dt="2020-11-20T00:37:41.215" v="1132" actId="207"/>
          <ac:spMkLst>
            <pc:docMk/>
            <pc:sldMk cId="3283454314" sldId="277"/>
            <ac:spMk id="3" creationId="{EF7EAAF3-8848-493F-AD4F-8E9BE5C4BE11}"/>
          </ac:spMkLst>
        </pc:spChg>
        <pc:spChg chg="mod">
          <ac:chgData name="Pierre Bourdial" userId="19a58df4-e329-4d71-8686-dd0cf6205507" providerId="ADAL" clId="{58448343-B5FD-4E07-934B-00AF89511D7F}" dt="2020-11-19T17:51:49.611" v="566" actId="20577"/>
          <ac:spMkLst>
            <pc:docMk/>
            <pc:sldMk cId="3283454314" sldId="277"/>
            <ac:spMk id="4" creationId="{6CA886D8-79C2-4C4B-AE96-6128927A3348}"/>
          </ac:spMkLst>
        </pc:spChg>
        <pc:spChg chg="del">
          <ac:chgData name="Pierre Bourdial" userId="19a58df4-e329-4d71-8686-dd0cf6205507" providerId="ADAL" clId="{58448343-B5FD-4E07-934B-00AF89511D7F}" dt="2020-11-19T17:26:30.815" v="62" actId="478"/>
          <ac:spMkLst>
            <pc:docMk/>
            <pc:sldMk cId="3283454314" sldId="277"/>
            <ac:spMk id="5" creationId="{BBD22128-E56C-42C7-B939-63128FE0917C}"/>
          </ac:spMkLst>
        </pc:spChg>
        <pc:spChg chg="add mod">
          <ac:chgData name="Pierre Bourdial" userId="19a58df4-e329-4d71-8686-dd0cf6205507" providerId="ADAL" clId="{58448343-B5FD-4E07-934B-00AF89511D7F}" dt="2020-11-19T17:27:24.813" v="120" actId="20577"/>
          <ac:spMkLst>
            <pc:docMk/>
            <pc:sldMk cId="3283454314" sldId="277"/>
            <ac:spMk id="6" creationId="{EDC328CD-BBE7-429C-B775-71220DE874F5}"/>
          </ac:spMkLst>
        </pc:spChg>
        <pc:spChg chg="add mod">
          <ac:chgData name="Pierre Bourdial" userId="19a58df4-e329-4d71-8686-dd0cf6205507" providerId="ADAL" clId="{58448343-B5FD-4E07-934B-00AF89511D7F}" dt="2020-11-19T17:28:43.798" v="177" actId="207"/>
          <ac:spMkLst>
            <pc:docMk/>
            <pc:sldMk cId="3283454314" sldId="277"/>
            <ac:spMk id="7" creationId="{85F1A0F4-DDC7-47AB-8608-1C6A40F1BB4C}"/>
          </ac:spMkLst>
        </pc:spChg>
        <pc:graphicFrameChg chg="add del mod modGraphic">
          <ac:chgData name="Pierre Bourdial" userId="19a58df4-e329-4d71-8686-dd0cf6205507" providerId="ADAL" clId="{58448343-B5FD-4E07-934B-00AF89511D7F}" dt="2020-11-19T18:30:11.511" v="952" actId="478"/>
          <ac:graphicFrameMkLst>
            <pc:docMk/>
            <pc:sldMk cId="3283454314" sldId="277"/>
            <ac:graphicFrameMk id="9" creationId="{5FDF391D-9412-45E3-90C5-2D27B35FE5CD}"/>
          </ac:graphicFrameMkLst>
        </pc:graphicFrameChg>
        <pc:graphicFrameChg chg="add del mod modGraphic">
          <ac:chgData name="Pierre Bourdial" userId="19a58df4-e329-4d71-8686-dd0cf6205507" providerId="ADAL" clId="{58448343-B5FD-4E07-934B-00AF89511D7F}" dt="2020-11-19T18:30:10.809" v="951" actId="478"/>
          <ac:graphicFrameMkLst>
            <pc:docMk/>
            <pc:sldMk cId="3283454314" sldId="277"/>
            <ac:graphicFrameMk id="11" creationId="{4B732B4E-BD20-4F79-BF11-FFB14F7C5EEB}"/>
          </ac:graphicFrameMkLst>
        </pc:graphicFrameChg>
      </pc:sldChg>
      <pc:sldChg chg="addSp modSp mod modAnim">
        <pc:chgData name="Pierre Bourdial" userId="19a58df4-e329-4d71-8686-dd0cf6205507" providerId="ADAL" clId="{58448343-B5FD-4E07-934B-00AF89511D7F}" dt="2020-11-20T08:27:30.036" v="1321" actId="20577"/>
        <pc:sldMkLst>
          <pc:docMk/>
          <pc:sldMk cId="1434463145" sldId="279"/>
        </pc:sldMkLst>
        <pc:spChg chg="add mod">
          <ac:chgData name="Pierre Bourdial" userId="19a58df4-e329-4d71-8686-dd0cf6205507" providerId="ADAL" clId="{58448343-B5FD-4E07-934B-00AF89511D7F}" dt="2020-11-20T08:27:30.036" v="1321" actId="20577"/>
          <ac:spMkLst>
            <pc:docMk/>
            <pc:sldMk cId="1434463145" sldId="279"/>
            <ac:spMk id="5" creationId="{ED57BF04-B5C3-45B7-9433-DA8C468022CD}"/>
          </ac:spMkLst>
        </pc:spChg>
      </pc:sldChg>
      <pc:sldChg chg="del">
        <pc:chgData name="Pierre Bourdial" userId="19a58df4-e329-4d71-8686-dd0cf6205507" providerId="ADAL" clId="{58448343-B5FD-4E07-934B-00AF89511D7F}" dt="2020-11-19T15:50:47.555" v="38" actId="47"/>
        <pc:sldMkLst>
          <pc:docMk/>
          <pc:sldMk cId="3084711398" sldId="280"/>
        </pc:sldMkLst>
      </pc:sldChg>
      <pc:sldChg chg="del">
        <pc:chgData name="Pierre Bourdial" userId="19a58df4-e329-4d71-8686-dd0cf6205507" providerId="ADAL" clId="{58448343-B5FD-4E07-934B-00AF89511D7F}" dt="2020-11-19T15:50:47.555" v="38" actId="47"/>
        <pc:sldMkLst>
          <pc:docMk/>
          <pc:sldMk cId="3767635604" sldId="281"/>
        </pc:sldMkLst>
      </pc:sldChg>
      <pc:sldChg chg="del">
        <pc:chgData name="Pierre Bourdial" userId="19a58df4-e329-4d71-8686-dd0cf6205507" providerId="ADAL" clId="{58448343-B5FD-4E07-934B-00AF89511D7F}" dt="2020-11-19T15:50:55.329" v="39" actId="47"/>
        <pc:sldMkLst>
          <pc:docMk/>
          <pc:sldMk cId="218431082" sldId="282"/>
        </pc:sldMkLst>
      </pc:sldChg>
      <pc:sldChg chg="del">
        <pc:chgData name="Pierre Bourdial" userId="19a58df4-e329-4d71-8686-dd0cf6205507" providerId="ADAL" clId="{58448343-B5FD-4E07-934B-00AF89511D7F}" dt="2020-11-19T18:25:51.819" v="931" actId="47"/>
        <pc:sldMkLst>
          <pc:docMk/>
          <pc:sldMk cId="3476807286" sldId="283"/>
        </pc:sldMkLst>
      </pc:sldChg>
      <pc:sldChg chg="addSp delSp modSp mod">
        <pc:chgData name="Pierre Bourdial" userId="19a58df4-e329-4d71-8686-dd0cf6205507" providerId="ADAL" clId="{58448343-B5FD-4E07-934B-00AF89511D7F}" dt="2020-11-19T15:49:25.313" v="36" actId="1076"/>
        <pc:sldMkLst>
          <pc:docMk/>
          <pc:sldMk cId="1516504231" sldId="290"/>
        </pc:sldMkLst>
        <pc:spChg chg="del">
          <ac:chgData name="Pierre Bourdial" userId="19a58df4-e329-4d71-8686-dd0cf6205507" providerId="ADAL" clId="{58448343-B5FD-4E07-934B-00AF89511D7F}" dt="2020-11-19T15:48:44.262" v="30" actId="478"/>
          <ac:spMkLst>
            <pc:docMk/>
            <pc:sldMk cId="1516504231" sldId="290"/>
            <ac:spMk id="2" creationId="{5DA362A7-0E36-42E6-8AF2-8A416E7BFA35}"/>
          </ac:spMkLst>
        </pc:spChg>
        <pc:spChg chg="del">
          <ac:chgData name="Pierre Bourdial" userId="19a58df4-e329-4d71-8686-dd0cf6205507" providerId="ADAL" clId="{58448343-B5FD-4E07-934B-00AF89511D7F}" dt="2020-11-19T15:48:48.607" v="31" actId="478"/>
          <ac:spMkLst>
            <pc:docMk/>
            <pc:sldMk cId="1516504231" sldId="290"/>
            <ac:spMk id="3" creationId="{38026916-30DC-4A2C-AEBA-BFDEAEB5E512}"/>
          </ac:spMkLst>
        </pc:spChg>
        <pc:spChg chg="del">
          <ac:chgData name="Pierre Bourdial" userId="19a58df4-e329-4d71-8686-dd0cf6205507" providerId="ADAL" clId="{58448343-B5FD-4E07-934B-00AF89511D7F}" dt="2020-11-19T15:48:49.955" v="32" actId="478"/>
          <ac:spMkLst>
            <pc:docMk/>
            <pc:sldMk cId="1516504231" sldId="290"/>
            <ac:spMk id="4" creationId="{CD02C6D5-14BF-4AFA-80F6-4B112365B1B1}"/>
          </ac:spMkLst>
        </pc:spChg>
        <pc:spChg chg="add mod">
          <ac:chgData name="Pierre Bourdial" userId="19a58df4-e329-4d71-8686-dd0cf6205507" providerId="ADAL" clId="{58448343-B5FD-4E07-934B-00AF89511D7F}" dt="2020-11-19T15:48:41.513" v="29" actId="1076"/>
          <ac:spMkLst>
            <pc:docMk/>
            <pc:sldMk cId="1516504231" sldId="290"/>
            <ac:spMk id="5" creationId="{5250A90D-A42B-4CAD-825D-CBB3A7BE0B26}"/>
          </ac:spMkLst>
        </pc:spChg>
        <pc:spChg chg="add mod">
          <ac:chgData name="Pierre Bourdial" userId="19a58df4-e329-4d71-8686-dd0cf6205507" providerId="ADAL" clId="{58448343-B5FD-4E07-934B-00AF89511D7F}" dt="2020-11-19T15:49:25.313" v="36" actId="1076"/>
          <ac:spMkLst>
            <pc:docMk/>
            <pc:sldMk cId="1516504231" sldId="290"/>
            <ac:spMk id="6" creationId="{C3A214C8-3559-4607-8FAF-6B51D30EC4FB}"/>
          </ac:spMkLst>
        </pc:spChg>
        <pc:spChg chg="add mod">
          <ac:chgData name="Pierre Bourdial" userId="19a58df4-e329-4d71-8686-dd0cf6205507" providerId="ADAL" clId="{58448343-B5FD-4E07-934B-00AF89511D7F}" dt="2020-11-19T15:49:25.313" v="36" actId="1076"/>
          <ac:spMkLst>
            <pc:docMk/>
            <pc:sldMk cId="1516504231" sldId="290"/>
            <ac:spMk id="7" creationId="{FE99640D-0907-4B68-90DE-687A79C50978}"/>
          </ac:spMkLst>
        </pc:spChg>
        <pc:spChg chg="mod">
          <ac:chgData name="Pierre Bourdial" userId="19a58df4-e329-4d71-8686-dd0cf6205507" providerId="ADAL" clId="{58448343-B5FD-4E07-934B-00AF89511D7F}" dt="2020-11-19T15:49:04.667" v="33"/>
          <ac:spMkLst>
            <pc:docMk/>
            <pc:sldMk cId="1516504231" sldId="290"/>
            <ac:spMk id="11" creationId="{C3E3EA5E-B939-4D64-83EC-03AF1782E206}"/>
          </ac:spMkLst>
        </pc:spChg>
        <pc:spChg chg="mod">
          <ac:chgData name="Pierre Bourdial" userId="19a58df4-e329-4d71-8686-dd0cf6205507" providerId="ADAL" clId="{58448343-B5FD-4E07-934B-00AF89511D7F}" dt="2020-11-19T15:49:10.938" v="34"/>
          <ac:spMkLst>
            <pc:docMk/>
            <pc:sldMk cId="1516504231" sldId="290"/>
            <ac:spMk id="15" creationId="{FA09BEC1-8F10-4EB3-829C-2A9A0018CD9D}"/>
          </ac:spMkLst>
        </pc:spChg>
        <pc:spChg chg="add mod">
          <ac:chgData name="Pierre Bourdial" userId="19a58df4-e329-4d71-8686-dd0cf6205507" providerId="ADAL" clId="{58448343-B5FD-4E07-934B-00AF89511D7F}" dt="2020-11-19T15:49:25.313" v="36" actId="1076"/>
          <ac:spMkLst>
            <pc:docMk/>
            <pc:sldMk cId="1516504231" sldId="290"/>
            <ac:spMk id="21" creationId="{4EF7B466-B1FF-4F61-AE5F-EB4144B397E9}"/>
          </ac:spMkLst>
        </pc:spChg>
        <pc:grpChg chg="del">
          <ac:chgData name="Pierre Bourdial" userId="19a58df4-e329-4d71-8686-dd0cf6205507" providerId="ADAL" clId="{58448343-B5FD-4E07-934B-00AF89511D7F}" dt="2020-11-19T15:48:36.454" v="27" actId="478"/>
          <ac:grpSpMkLst>
            <pc:docMk/>
            <pc:sldMk cId="1516504231" sldId="290"/>
            <ac:grpSpMk id="8" creationId="{082A13EC-E589-4CDA-8D27-CAF660F71E65}"/>
          </ac:grpSpMkLst>
        </pc:grpChg>
        <pc:picChg chg="add mod">
          <ac:chgData name="Pierre Bourdial" userId="19a58df4-e329-4d71-8686-dd0cf6205507" providerId="ADAL" clId="{58448343-B5FD-4E07-934B-00AF89511D7F}" dt="2020-11-19T15:49:25.313" v="36" actId="1076"/>
          <ac:picMkLst>
            <pc:docMk/>
            <pc:sldMk cId="1516504231" sldId="290"/>
            <ac:picMk id="17" creationId="{A851816C-DBF7-40C9-A45B-2D9E2E17ECC6}"/>
          </ac:picMkLst>
        </pc:picChg>
        <pc:picChg chg="add mod">
          <ac:chgData name="Pierre Bourdial" userId="19a58df4-e329-4d71-8686-dd0cf6205507" providerId="ADAL" clId="{58448343-B5FD-4E07-934B-00AF89511D7F}" dt="2020-11-19T15:49:25.313" v="36" actId="1076"/>
          <ac:picMkLst>
            <pc:docMk/>
            <pc:sldMk cId="1516504231" sldId="290"/>
            <ac:picMk id="19" creationId="{9267B7E3-6713-405B-B1AE-CDDF3504B13C}"/>
          </ac:picMkLst>
        </pc:picChg>
      </pc:sldChg>
      <pc:sldChg chg="del">
        <pc:chgData name="Pierre Bourdial" userId="19a58df4-e329-4d71-8686-dd0cf6205507" providerId="ADAL" clId="{58448343-B5FD-4E07-934B-00AF89511D7F}" dt="2020-11-19T15:49:31.744" v="37" actId="47"/>
        <pc:sldMkLst>
          <pc:docMk/>
          <pc:sldMk cId="2276668400" sldId="291"/>
        </pc:sldMkLst>
      </pc:sldChg>
      <pc:sldChg chg="add del">
        <pc:chgData name="Pierre Bourdial" userId="19a58df4-e329-4d71-8686-dd0cf6205507" providerId="ADAL" clId="{58448343-B5FD-4E07-934B-00AF89511D7F}" dt="2020-11-19T18:32:11.374" v="989" actId="47"/>
        <pc:sldMkLst>
          <pc:docMk/>
          <pc:sldMk cId="3735732149" sldId="292"/>
        </pc:sldMkLst>
      </pc:sldChg>
      <pc:sldChg chg="modSp add del mod modAnim">
        <pc:chgData name="Pierre Bourdial" userId="19a58df4-e329-4d71-8686-dd0cf6205507" providerId="ADAL" clId="{58448343-B5FD-4E07-934B-00AF89511D7F}" dt="2020-11-19T15:48:08.775" v="26"/>
        <pc:sldMkLst>
          <pc:docMk/>
          <pc:sldMk cId="1913632788" sldId="293"/>
        </pc:sldMkLst>
        <pc:spChg chg="mod">
          <ac:chgData name="Pierre Bourdial" userId="19a58df4-e329-4d71-8686-dd0cf6205507" providerId="ADAL" clId="{58448343-B5FD-4E07-934B-00AF89511D7F}" dt="2020-11-19T15:44:36.046" v="4" actId="27636"/>
          <ac:spMkLst>
            <pc:docMk/>
            <pc:sldMk cId="1913632788" sldId="293"/>
            <ac:spMk id="2" creationId="{C71C28A7-B462-42EE-B906-68B32FE3AD01}"/>
          </ac:spMkLst>
        </pc:spChg>
        <pc:picChg chg="mod">
          <ac:chgData name="Pierre Bourdial" userId="19a58df4-e329-4d71-8686-dd0cf6205507" providerId="ADAL" clId="{58448343-B5FD-4E07-934B-00AF89511D7F}" dt="2020-11-19T15:47:17.135" v="21" actId="14100"/>
          <ac:picMkLst>
            <pc:docMk/>
            <pc:sldMk cId="1913632788" sldId="293"/>
            <ac:picMk id="1026" creationId="{6C705E5B-7F66-49A4-B00E-36F83C3271B6}"/>
          </ac:picMkLst>
        </pc:picChg>
      </pc:sldChg>
      <pc:sldChg chg="addSp">
        <pc:chgData name="Pierre Bourdial" userId="19a58df4-e329-4d71-8686-dd0cf6205507" providerId="ADAL" clId="{58448343-B5FD-4E07-934B-00AF89511D7F}" dt="2020-11-19T15:46:19.415" v="5"/>
        <pc:sldMkLst>
          <pc:docMk/>
          <pc:sldMk cId="4074047082" sldId="293"/>
        </pc:sldMkLst>
        <pc:picChg chg="add">
          <ac:chgData name="Pierre Bourdial" userId="19a58df4-e329-4d71-8686-dd0cf6205507" providerId="ADAL" clId="{58448343-B5FD-4E07-934B-00AF89511D7F}" dt="2020-11-19T15:46:19.415" v="5"/>
          <ac:picMkLst>
            <pc:docMk/>
            <pc:sldMk cId="4074047082" sldId="293"/>
            <ac:picMk id="1026" creationId="{6C705E5B-7F66-49A4-B00E-36F83C3271B6}"/>
          </ac:picMkLst>
        </pc:picChg>
      </pc:sldChg>
      <pc:sldChg chg="addSp delSp modSp new mod modAnim">
        <pc:chgData name="Pierre Bourdial" userId="19a58df4-e329-4d71-8686-dd0cf6205507" providerId="ADAL" clId="{58448343-B5FD-4E07-934B-00AF89511D7F}" dt="2020-11-20T07:34:58.526" v="1169" actId="14100"/>
        <pc:sldMkLst>
          <pc:docMk/>
          <pc:sldMk cId="1954336152" sldId="294"/>
        </pc:sldMkLst>
        <pc:spChg chg="mod">
          <ac:chgData name="Pierre Bourdial" userId="19a58df4-e329-4d71-8686-dd0cf6205507" providerId="ADAL" clId="{58448343-B5FD-4E07-934B-00AF89511D7F}" dt="2020-11-19T17:30:20.427" v="205" actId="20577"/>
          <ac:spMkLst>
            <pc:docMk/>
            <pc:sldMk cId="1954336152" sldId="294"/>
            <ac:spMk id="2" creationId="{E2E83B2B-6D8D-4317-A4BB-1D30C05129DF}"/>
          </ac:spMkLst>
        </pc:spChg>
        <pc:spChg chg="del">
          <ac:chgData name="Pierre Bourdial" userId="19a58df4-e329-4d71-8686-dd0cf6205507" providerId="ADAL" clId="{58448343-B5FD-4E07-934B-00AF89511D7F}" dt="2020-11-19T17:30:25.601" v="206" actId="478"/>
          <ac:spMkLst>
            <pc:docMk/>
            <pc:sldMk cId="1954336152" sldId="294"/>
            <ac:spMk id="3" creationId="{36D64597-A7E8-4219-9FA8-203BF4060EDD}"/>
          </ac:spMkLst>
        </pc:spChg>
        <pc:spChg chg="add del">
          <ac:chgData name="Pierre Bourdial" userId="19a58df4-e329-4d71-8686-dd0cf6205507" providerId="ADAL" clId="{58448343-B5FD-4E07-934B-00AF89511D7F}" dt="2020-11-19T17:30:59.621" v="208" actId="478"/>
          <ac:spMkLst>
            <pc:docMk/>
            <pc:sldMk cId="1954336152" sldId="294"/>
            <ac:spMk id="4" creationId="{D2BDF82A-2DFB-4ED1-9A56-316EABA64451}"/>
          </ac:spMkLst>
        </pc:spChg>
        <pc:spChg chg="add mod">
          <ac:chgData name="Pierre Bourdial" userId="19a58df4-e329-4d71-8686-dd0cf6205507" providerId="ADAL" clId="{58448343-B5FD-4E07-934B-00AF89511D7F}" dt="2020-11-19T17:33:48.997" v="348" actId="207"/>
          <ac:spMkLst>
            <pc:docMk/>
            <pc:sldMk cId="1954336152" sldId="294"/>
            <ac:spMk id="5" creationId="{B813829D-8A6E-419A-9C86-62D65E1CD85B}"/>
          </ac:spMkLst>
        </pc:spChg>
        <pc:spChg chg="add mod">
          <ac:chgData name="Pierre Bourdial" userId="19a58df4-e329-4d71-8686-dd0cf6205507" providerId="ADAL" clId="{58448343-B5FD-4E07-934B-00AF89511D7F}" dt="2020-11-19T17:33:34.648" v="346" actId="207"/>
          <ac:spMkLst>
            <pc:docMk/>
            <pc:sldMk cId="1954336152" sldId="294"/>
            <ac:spMk id="6" creationId="{1BC500B1-4EE4-46AB-BC30-F222DB61EE12}"/>
          </ac:spMkLst>
        </pc:spChg>
        <pc:spChg chg="mod">
          <ac:chgData name="Pierre Bourdial" userId="19a58df4-e329-4d71-8686-dd0cf6205507" providerId="ADAL" clId="{58448343-B5FD-4E07-934B-00AF89511D7F}" dt="2020-11-19T17:33:52.840" v="349" actId="207"/>
          <ac:spMkLst>
            <pc:docMk/>
            <pc:sldMk cId="1954336152" sldId="294"/>
            <ac:spMk id="9" creationId="{90A63314-3095-44AE-90E6-C98C49A93D3D}"/>
          </ac:spMkLst>
        </pc:spChg>
        <pc:spChg chg="mod">
          <ac:chgData name="Pierre Bourdial" userId="19a58df4-e329-4d71-8686-dd0cf6205507" providerId="ADAL" clId="{58448343-B5FD-4E07-934B-00AF89511D7F}" dt="2020-11-19T17:33:38.327" v="347" actId="207"/>
          <ac:spMkLst>
            <pc:docMk/>
            <pc:sldMk cId="1954336152" sldId="294"/>
            <ac:spMk id="10" creationId="{6042D719-1120-4827-A3E7-E0A25152F033}"/>
          </ac:spMkLst>
        </pc:spChg>
        <pc:spChg chg="mod">
          <ac:chgData name="Pierre Bourdial" userId="19a58df4-e329-4d71-8686-dd0cf6205507" providerId="ADAL" clId="{58448343-B5FD-4E07-934B-00AF89511D7F}" dt="2020-11-19T17:32:14.731" v="305" actId="571"/>
          <ac:spMkLst>
            <pc:docMk/>
            <pc:sldMk cId="1954336152" sldId="294"/>
            <ac:spMk id="12" creationId="{41D35678-1132-4A97-BC25-BFC1B2A696A5}"/>
          </ac:spMkLst>
        </pc:spChg>
        <pc:spChg chg="mod">
          <ac:chgData name="Pierre Bourdial" userId="19a58df4-e329-4d71-8686-dd0cf6205507" providerId="ADAL" clId="{58448343-B5FD-4E07-934B-00AF89511D7F}" dt="2020-11-19T17:32:40.283" v="330" actId="20577"/>
          <ac:spMkLst>
            <pc:docMk/>
            <pc:sldMk cId="1954336152" sldId="294"/>
            <ac:spMk id="13" creationId="{373A71CC-1840-4370-8C77-1E45B5DF37D7}"/>
          </ac:spMkLst>
        </pc:spChg>
        <pc:spChg chg="mod">
          <ac:chgData name="Pierre Bourdial" userId="19a58df4-e329-4d71-8686-dd0cf6205507" providerId="ADAL" clId="{58448343-B5FD-4E07-934B-00AF89511D7F}" dt="2020-11-19T17:32:22.562" v="306" actId="571"/>
          <ac:spMkLst>
            <pc:docMk/>
            <pc:sldMk cId="1954336152" sldId="294"/>
            <ac:spMk id="15" creationId="{91E32FC3-A6D1-4315-8B15-473E7A47A872}"/>
          </ac:spMkLst>
        </pc:spChg>
        <pc:spChg chg="mod">
          <ac:chgData name="Pierre Bourdial" userId="19a58df4-e329-4d71-8686-dd0cf6205507" providerId="ADAL" clId="{58448343-B5FD-4E07-934B-00AF89511D7F}" dt="2020-11-19T17:32:48.228" v="341" actId="20577"/>
          <ac:spMkLst>
            <pc:docMk/>
            <pc:sldMk cId="1954336152" sldId="294"/>
            <ac:spMk id="16" creationId="{BB0A4570-F356-4004-990B-9674CDAA230D}"/>
          </ac:spMkLst>
        </pc:spChg>
        <pc:spChg chg="add mod">
          <ac:chgData name="Pierre Bourdial" userId="19a58df4-e329-4d71-8686-dd0cf6205507" providerId="ADAL" clId="{58448343-B5FD-4E07-934B-00AF89511D7F}" dt="2020-11-19T17:33:19.650" v="345" actId="208"/>
          <ac:spMkLst>
            <pc:docMk/>
            <pc:sldMk cId="1954336152" sldId="294"/>
            <ac:spMk id="17" creationId="{6A7C5F5F-9489-4DE5-8F48-A253777B6CC3}"/>
          </ac:spMkLst>
        </pc:spChg>
        <pc:spChg chg="add mod">
          <ac:chgData name="Pierre Bourdial" userId="19a58df4-e329-4d71-8686-dd0cf6205507" providerId="ADAL" clId="{58448343-B5FD-4E07-934B-00AF89511D7F}" dt="2020-11-19T17:34:13.161" v="351" actId="208"/>
          <ac:spMkLst>
            <pc:docMk/>
            <pc:sldMk cId="1954336152" sldId="294"/>
            <ac:spMk id="18" creationId="{D4A03777-50FA-4D55-9880-20D189741458}"/>
          </ac:spMkLst>
        </pc:spChg>
        <pc:spChg chg="add mod">
          <ac:chgData name="Pierre Bourdial" userId="19a58df4-e329-4d71-8686-dd0cf6205507" providerId="ADAL" clId="{58448343-B5FD-4E07-934B-00AF89511D7F}" dt="2020-11-19T17:41:47.864" v="532" actId="14100"/>
          <ac:spMkLst>
            <pc:docMk/>
            <pc:sldMk cId="1954336152" sldId="294"/>
            <ac:spMk id="24" creationId="{0040011F-17BC-40A0-98D8-1A473DC5804D}"/>
          </ac:spMkLst>
        </pc:spChg>
        <pc:spChg chg="add mod">
          <ac:chgData name="Pierre Bourdial" userId="19a58df4-e329-4d71-8686-dd0cf6205507" providerId="ADAL" clId="{58448343-B5FD-4E07-934B-00AF89511D7F}" dt="2020-11-20T07:34:25.832" v="1162" actId="20577"/>
          <ac:spMkLst>
            <pc:docMk/>
            <pc:sldMk cId="1954336152" sldId="294"/>
            <ac:spMk id="25" creationId="{A16D9301-9FBB-4640-8096-B6F819ADF993}"/>
          </ac:spMkLst>
        </pc:spChg>
        <pc:spChg chg="add mod">
          <ac:chgData name="Pierre Bourdial" userId="19a58df4-e329-4d71-8686-dd0cf6205507" providerId="ADAL" clId="{58448343-B5FD-4E07-934B-00AF89511D7F}" dt="2020-11-19T17:39:01.545" v="400" actId="207"/>
          <ac:spMkLst>
            <pc:docMk/>
            <pc:sldMk cId="1954336152" sldId="294"/>
            <ac:spMk id="26" creationId="{1599ED03-D170-407F-B42F-35349977345E}"/>
          </ac:spMkLst>
        </pc:spChg>
        <pc:spChg chg="add del mod">
          <ac:chgData name="Pierre Bourdial" userId="19a58df4-e329-4d71-8686-dd0cf6205507" providerId="ADAL" clId="{58448343-B5FD-4E07-934B-00AF89511D7F}" dt="2020-11-19T17:40:00.384" v="410" actId="478"/>
          <ac:spMkLst>
            <pc:docMk/>
            <pc:sldMk cId="1954336152" sldId="294"/>
            <ac:spMk id="27" creationId="{90BF9AB7-3179-4AF4-9F16-1A58DBEC7709}"/>
          </ac:spMkLst>
        </pc:spChg>
        <pc:spChg chg="add mod">
          <ac:chgData name="Pierre Bourdial" userId="19a58df4-e329-4d71-8686-dd0cf6205507" providerId="ADAL" clId="{58448343-B5FD-4E07-934B-00AF89511D7F}" dt="2020-11-19T17:44:10.353" v="554" actId="1076"/>
          <ac:spMkLst>
            <pc:docMk/>
            <pc:sldMk cId="1954336152" sldId="294"/>
            <ac:spMk id="28" creationId="{1F367899-D258-4758-887E-AA55EDF09E50}"/>
          </ac:spMkLst>
        </pc:spChg>
        <pc:spChg chg="add mod">
          <ac:chgData name="Pierre Bourdial" userId="19a58df4-e329-4d71-8686-dd0cf6205507" providerId="ADAL" clId="{58448343-B5FD-4E07-934B-00AF89511D7F}" dt="2020-11-20T07:34:58.526" v="1169" actId="14100"/>
          <ac:spMkLst>
            <pc:docMk/>
            <pc:sldMk cId="1954336152" sldId="294"/>
            <ac:spMk id="29" creationId="{D4908E0C-8BD6-47E4-8623-B869A0DAD312}"/>
          </ac:spMkLst>
        </pc:spChg>
        <pc:grpChg chg="add mod">
          <ac:chgData name="Pierre Bourdial" userId="19a58df4-e329-4d71-8686-dd0cf6205507" providerId="ADAL" clId="{58448343-B5FD-4E07-934B-00AF89511D7F}" dt="2020-11-19T17:32:03.852" v="303" actId="1076"/>
          <ac:grpSpMkLst>
            <pc:docMk/>
            <pc:sldMk cId="1954336152" sldId="294"/>
            <ac:grpSpMk id="7" creationId="{32E95AC4-4CD4-4B0E-9D8C-0472541298A0}"/>
          </ac:grpSpMkLst>
        </pc:grpChg>
        <pc:grpChg chg="add mod">
          <ac:chgData name="Pierre Bourdial" userId="19a58df4-e329-4d71-8686-dd0cf6205507" providerId="ADAL" clId="{58448343-B5FD-4E07-934B-00AF89511D7F}" dt="2020-11-19T17:32:08.049" v="304" actId="571"/>
          <ac:grpSpMkLst>
            <pc:docMk/>
            <pc:sldMk cId="1954336152" sldId="294"/>
            <ac:grpSpMk id="8" creationId="{43973411-B876-4943-B0CB-FA19AB439E95}"/>
          </ac:grpSpMkLst>
        </pc:grpChg>
        <pc:grpChg chg="add mod">
          <ac:chgData name="Pierre Bourdial" userId="19a58df4-e329-4d71-8686-dd0cf6205507" providerId="ADAL" clId="{58448343-B5FD-4E07-934B-00AF89511D7F}" dt="2020-11-19T17:32:14.731" v="305" actId="571"/>
          <ac:grpSpMkLst>
            <pc:docMk/>
            <pc:sldMk cId="1954336152" sldId="294"/>
            <ac:grpSpMk id="11" creationId="{B9525F25-615C-4837-BE35-A5D8E0A26447}"/>
          </ac:grpSpMkLst>
        </pc:grpChg>
        <pc:grpChg chg="add mod">
          <ac:chgData name="Pierre Bourdial" userId="19a58df4-e329-4d71-8686-dd0cf6205507" providerId="ADAL" clId="{58448343-B5FD-4E07-934B-00AF89511D7F}" dt="2020-11-19T17:32:22.562" v="306" actId="571"/>
          <ac:grpSpMkLst>
            <pc:docMk/>
            <pc:sldMk cId="1954336152" sldId="294"/>
            <ac:grpSpMk id="14" creationId="{03152897-E807-48E4-A905-4764BF22CE95}"/>
          </ac:grpSpMkLst>
        </pc:grpChg>
        <pc:grpChg chg="add">
          <ac:chgData name="Pierre Bourdial" userId="19a58df4-e329-4d71-8686-dd0cf6205507" providerId="ADAL" clId="{58448343-B5FD-4E07-934B-00AF89511D7F}" dt="2020-11-19T17:43:52.670" v="551" actId="164"/>
          <ac:grpSpMkLst>
            <pc:docMk/>
            <pc:sldMk cId="1954336152" sldId="294"/>
            <ac:grpSpMk id="30" creationId="{03662D00-1F58-4E19-9825-1B6DD0BF3941}"/>
          </ac:grpSpMkLst>
        </pc:grpChg>
        <pc:grpChg chg="add">
          <ac:chgData name="Pierre Bourdial" userId="19a58df4-e329-4d71-8686-dd0cf6205507" providerId="ADAL" clId="{58448343-B5FD-4E07-934B-00AF89511D7F}" dt="2020-11-19T17:44:00.629" v="552" actId="164"/>
          <ac:grpSpMkLst>
            <pc:docMk/>
            <pc:sldMk cId="1954336152" sldId="294"/>
            <ac:grpSpMk id="31" creationId="{5962C747-BAF4-4131-B3BB-C8F0C8BD4703}"/>
          </ac:grpSpMkLst>
        </pc:grpChg>
        <pc:grpChg chg="add">
          <ac:chgData name="Pierre Bourdial" userId="19a58df4-e329-4d71-8686-dd0cf6205507" providerId="ADAL" clId="{58448343-B5FD-4E07-934B-00AF89511D7F}" dt="2020-11-19T17:44:17.710" v="555" actId="164"/>
          <ac:grpSpMkLst>
            <pc:docMk/>
            <pc:sldMk cId="1954336152" sldId="294"/>
            <ac:grpSpMk id="32" creationId="{5001DC17-9680-43F1-A6AA-0C2237385DD2}"/>
          </ac:grpSpMkLst>
        </pc:grpChg>
        <pc:grpChg chg="add">
          <ac:chgData name="Pierre Bourdial" userId="19a58df4-e329-4d71-8686-dd0cf6205507" providerId="ADAL" clId="{58448343-B5FD-4E07-934B-00AF89511D7F}" dt="2020-11-19T17:44:32.140" v="556" actId="164"/>
          <ac:grpSpMkLst>
            <pc:docMk/>
            <pc:sldMk cId="1954336152" sldId="294"/>
            <ac:grpSpMk id="33" creationId="{1A352505-0D71-4BF6-B07C-52832A0A77F9}"/>
          </ac:grpSpMkLst>
        </pc:grpChg>
        <pc:cxnChg chg="add mod">
          <ac:chgData name="Pierre Bourdial" userId="19a58df4-e329-4d71-8686-dd0cf6205507" providerId="ADAL" clId="{58448343-B5FD-4E07-934B-00AF89511D7F}" dt="2020-11-19T17:34:38.649" v="354" actId="208"/>
          <ac:cxnSpMkLst>
            <pc:docMk/>
            <pc:sldMk cId="1954336152" sldId="294"/>
            <ac:cxnSpMk id="20" creationId="{47EC73ED-492C-4622-937C-178DDE62E5DF}"/>
          </ac:cxnSpMkLst>
        </pc:cxnChg>
        <pc:cxnChg chg="add mod">
          <ac:chgData name="Pierre Bourdial" userId="19a58df4-e329-4d71-8686-dd0cf6205507" providerId="ADAL" clId="{58448343-B5FD-4E07-934B-00AF89511D7F}" dt="2020-11-19T17:34:46.011" v="357" actId="14100"/>
          <ac:cxnSpMkLst>
            <pc:docMk/>
            <pc:sldMk cId="1954336152" sldId="294"/>
            <ac:cxnSpMk id="21" creationId="{34856D4B-A0C4-4404-989B-8F795F68C152}"/>
          </ac:cxnSpMkLst>
        </pc:cxnChg>
      </pc:sldChg>
      <pc:sldChg chg="addSp delSp modSp new mod modAnim">
        <pc:chgData name="Pierre Bourdial" userId="19a58df4-e329-4d71-8686-dd0cf6205507" providerId="ADAL" clId="{58448343-B5FD-4E07-934B-00AF89511D7F}" dt="2020-11-20T08:02:48.649" v="1269" actId="14100"/>
        <pc:sldMkLst>
          <pc:docMk/>
          <pc:sldMk cId="3091957650" sldId="295"/>
        </pc:sldMkLst>
        <pc:spChg chg="mod">
          <ac:chgData name="Pierre Bourdial" userId="19a58df4-e329-4d71-8686-dd0cf6205507" providerId="ADAL" clId="{58448343-B5FD-4E07-934B-00AF89511D7F}" dt="2020-11-19T17:52:05.831" v="584" actId="404"/>
          <ac:spMkLst>
            <pc:docMk/>
            <pc:sldMk cId="3091957650" sldId="295"/>
            <ac:spMk id="2" creationId="{207F1187-27B1-4FC9-A969-1CAEADDFF7BC}"/>
          </ac:spMkLst>
        </pc:spChg>
        <pc:spChg chg="del mod">
          <ac:chgData name="Pierre Bourdial" userId="19a58df4-e329-4d71-8686-dd0cf6205507" providerId="ADAL" clId="{58448343-B5FD-4E07-934B-00AF89511D7F}" dt="2020-11-20T08:01:54.772" v="1265" actId="478"/>
          <ac:spMkLst>
            <pc:docMk/>
            <pc:sldMk cId="3091957650" sldId="295"/>
            <ac:spMk id="3" creationId="{E0E410A4-AB96-40EF-B27B-B1FC05FF9645}"/>
          </ac:spMkLst>
        </pc:spChg>
        <pc:spChg chg="add del mod">
          <ac:chgData name="Pierre Bourdial" userId="19a58df4-e329-4d71-8686-dd0cf6205507" providerId="ADAL" clId="{58448343-B5FD-4E07-934B-00AF89511D7F}" dt="2020-11-19T17:53:33.016" v="610" actId="478"/>
          <ac:spMkLst>
            <pc:docMk/>
            <pc:sldMk cId="3091957650" sldId="295"/>
            <ac:spMk id="4" creationId="{B2DCE73C-A448-41E9-966E-2F6BF2419C87}"/>
          </ac:spMkLst>
        </pc:spChg>
        <pc:spChg chg="add del mod">
          <ac:chgData name="Pierre Bourdial" userId="19a58df4-e329-4d71-8686-dd0cf6205507" providerId="ADAL" clId="{58448343-B5FD-4E07-934B-00AF89511D7F}" dt="2020-11-20T08:01:58.071" v="1266" actId="478"/>
          <ac:spMkLst>
            <pc:docMk/>
            <pc:sldMk cId="3091957650" sldId="295"/>
            <ac:spMk id="5" creationId="{3902F150-35F5-4A63-9F39-BD3F5AF8A6DC}"/>
          </ac:spMkLst>
        </pc:spChg>
        <pc:spChg chg="add del mod">
          <ac:chgData name="Pierre Bourdial" userId="19a58df4-e329-4d71-8686-dd0cf6205507" providerId="ADAL" clId="{58448343-B5FD-4E07-934B-00AF89511D7F}" dt="2020-11-19T17:53:32.277" v="609" actId="478"/>
          <ac:spMkLst>
            <pc:docMk/>
            <pc:sldMk cId="3091957650" sldId="295"/>
            <ac:spMk id="5" creationId="{DF3B1B4D-0225-4422-9C0C-0079D0338822}"/>
          </ac:spMkLst>
        </pc:spChg>
        <pc:spChg chg="add mod">
          <ac:chgData name="Pierre Bourdial" userId="19a58df4-e329-4d71-8686-dd0cf6205507" providerId="ADAL" clId="{58448343-B5FD-4E07-934B-00AF89511D7F}" dt="2020-11-19T17:55:59.479" v="636" actId="14100"/>
          <ac:spMkLst>
            <pc:docMk/>
            <pc:sldMk cId="3091957650" sldId="295"/>
            <ac:spMk id="10" creationId="{54053440-DC59-4DA5-AB18-279D95C2CB02}"/>
          </ac:spMkLst>
        </pc:spChg>
        <pc:spChg chg="add mod">
          <ac:chgData name="Pierre Bourdial" userId="19a58df4-e329-4d71-8686-dd0cf6205507" providerId="ADAL" clId="{58448343-B5FD-4E07-934B-00AF89511D7F}" dt="2020-11-19T17:59:06.248" v="668" actId="1076"/>
          <ac:spMkLst>
            <pc:docMk/>
            <pc:sldMk cId="3091957650" sldId="295"/>
            <ac:spMk id="13" creationId="{C3951375-0934-4360-BEC7-BDCDFF771D38}"/>
          </ac:spMkLst>
        </pc:spChg>
        <pc:spChg chg="add mod">
          <ac:chgData name="Pierre Bourdial" userId="19a58df4-e329-4d71-8686-dd0cf6205507" providerId="ADAL" clId="{58448343-B5FD-4E07-934B-00AF89511D7F}" dt="2020-11-19T18:00:06.113" v="677" actId="1076"/>
          <ac:spMkLst>
            <pc:docMk/>
            <pc:sldMk cId="3091957650" sldId="295"/>
            <ac:spMk id="15" creationId="{6C02565B-BF9B-48D9-A52E-C672F6CBAF16}"/>
          </ac:spMkLst>
        </pc:spChg>
        <pc:spChg chg="add mod">
          <ac:chgData name="Pierre Bourdial" userId="19a58df4-e329-4d71-8686-dd0cf6205507" providerId="ADAL" clId="{58448343-B5FD-4E07-934B-00AF89511D7F}" dt="2020-11-19T17:57:51.994" v="658" actId="20577"/>
          <ac:spMkLst>
            <pc:docMk/>
            <pc:sldMk cId="3091957650" sldId="295"/>
            <ac:spMk id="21" creationId="{0E039BB8-0712-461F-AE29-D97F2ED70E1D}"/>
          </ac:spMkLst>
        </pc:spChg>
        <pc:spChg chg="add mod">
          <ac:chgData name="Pierre Bourdial" userId="19a58df4-e329-4d71-8686-dd0cf6205507" providerId="ADAL" clId="{58448343-B5FD-4E07-934B-00AF89511D7F}" dt="2020-11-19T17:59:57.925" v="675" actId="1076"/>
          <ac:spMkLst>
            <pc:docMk/>
            <pc:sldMk cId="3091957650" sldId="295"/>
            <ac:spMk id="31" creationId="{EBC0D4A7-2C4A-4587-B27F-3D29C2DFE283}"/>
          </ac:spMkLst>
        </pc:spChg>
        <pc:spChg chg="add mod">
          <ac:chgData name="Pierre Bourdial" userId="19a58df4-e329-4d71-8686-dd0cf6205507" providerId="ADAL" clId="{58448343-B5FD-4E07-934B-00AF89511D7F}" dt="2020-11-19T18:00:02.042" v="676" actId="1076"/>
          <ac:spMkLst>
            <pc:docMk/>
            <pc:sldMk cId="3091957650" sldId="295"/>
            <ac:spMk id="32" creationId="{EA09048E-E607-4143-9033-38453DEA0F67}"/>
          </ac:spMkLst>
        </pc:spChg>
        <pc:spChg chg="add mod">
          <ac:chgData name="Pierre Bourdial" userId="19a58df4-e329-4d71-8686-dd0cf6205507" providerId="ADAL" clId="{58448343-B5FD-4E07-934B-00AF89511D7F}" dt="2020-11-19T18:11:30.136" v="885" actId="1076"/>
          <ac:spMkLst>
            <pc:docMk/>
            <pc:sldMk cId="3091957650" sldId="295"/>
            <ac:spMk id="47" creationId="{3962B51E-3031-470E-AAFA-76B59254D731}"/>
          </ac:spMkLst>
        </pc:spChg>
        <pc:spChg chg="add mod">
          <ac:chgData name="Pierre Bourdial" userId="19a58df4-e329-4d71-8686-dd0cf6205507" providerId="ADAL" clId="{58448343-B5FD-4E07-934B-00AF89511D7F}" dt="2020-11-20T08:02:48.649" v="1269" actId="14100"/>
          <ac:spMkLst>
            <pc:docMk/>
            <pc:sldMk cId="3091957650" sldId="295"/>
            <ac:spMk id="48" creationId="{4751820C-10F6-4612-A1FB-FEE639EA62C6}"/>
          </ac:spMkLst>
        </pc:spChg>
        <pc:spChg chg="add del mod">
          <ac:chgData name="Pierre Bourdial" userId="19a58df4-e329-4d71-8686-dd0cf6205507" providerId="ADAL" clId="{58448343-B5FD-4E07-934B-00AF89511D7F}" dt="2020-11-19T18:08:24.738" v="842" actId="478"/>
          <ac:spMkLst>
            <pc:docMk/>
            <pc:sldMk cId="3091957650" sldId="295"/>
            <ac:spMk id="55" creationId="{5E0EFC3E-D8B9-4C72-8EF9-336293538B76}"/>
          </ac:spMkLst>
        </pc:spChg>
        <pc:spChg chg="add mod">
          <ac:chgData name="Pierre Bourdial" userId="19a58df4-e329-4d71-8686-dd0cf6205507" providerId="ADAL" clId="{58448343-B5FD-4E07-934B-00AF89511D7F}" dt="2020-11-19T18:09:18.442" v="853" actId="208"/>
          <ac:spMkLst>
            <pc:docMk/>
            <pc:sldMk cId="3091957650" sldId="295"/>
            <ac:spMk id="56" creationId="{828523F8-92B5-43CB-82DE-E58578F310D5}"/>
          </ac:spMkLst>
        </pc:spChg>
        <pc:spChg chg="add mod">
          <ac:chgData name="Pierre Bourdial" userId="19a58df4-e329-4d71-8686-dd0cf6205507" providerId="ADAL" clId="{58448343-B5FD-4E07-934B-00AF89511D7F}" dt="2020-11-19T18:10:12.670" v="877" actId="1076"/>
          <ac:spMkLst>
            <pc:docMk/>
            <pc:sldMk cId="3091957650" sldId="295"/>
            <ac:spMk id="57" creationId="{F5E3B103-7F9E-4DE1-88EC-08B252DFBEE6}"/>
          </ac:spMkLst>
        </pc:spChg>
        <pc:spChg chg="add mod">
          <ac:chgData name="Pierre Bourdial" userId="19a58df4-e329-4d71-8686-dd0cf6205507" providerId="ADAL" clId="{58448343-B5FD-4E07-934B-00AF89511D7F}" dt="2020-11-19T18:10:23.244" v="880" actId="1076"/>
          <ac:spMkLst>
            <pc:docMk/>
            <pc:sldMk cId="3091957650" sldId="295"/>
            <ac:spMk id="58" creationId="{D797C810-A104-403E-A3C5-6CC470947D13}"/>
          </ac:spMkLst>
        </pc:spChg>
        <pc:spChg chg="add mod">
          <ac:chgData name="Pierre Bourdial" userId="19a58df4-e329-4d71-8686-dd0cf6205507" providerId="ADAL" clId="{58448343-B5FD-4E07-934B-00AF89511D7F}" dt="2020-11-19T18:09:52.402" v="868" actId="20577"/>
          <ac:spMkLst>
            <pc:docMk/>
            <pc:sldMk cId="3091957650" sldId="295"/>
            <ac:spMk id="59" creationId="{DBFAD9E3-5C71-4460-9323-79C9A01E8E61}"/>
          </ac:spMkLst>
        </pc:spChg>
        <pc:spChg chg="add mod">
          <ac:chgData name="Pierre Bourdial" userId="19a58df4-e329-4d71-8686-dd0cf6205507" providerId="ADAL" clId="{58448343-B5FD-4E07-934B-00AF89511D7F}" dt="2020-11-19T18:10:05.030" v="876" actId="1076"/>
          <ac:spMkLst>
            <pc:docMk/>
            <pc:sldMk cId="3091957650" sldId="295"/>
            <ac:spMk id="60" creationId="{C367EFEB-C6B4-4D73-9317-F73299D9BA2D}"/>
          </ac:spMkLst>
        </pc:spChg>
        <pc:grpChg chg="add">
          <ac:chgData name="Pierre Bourdial" userId="19a58df4-e329-4d71-8686-dd0cf6205507" providerId="ADAL" clId="{58448343-B5FD-4E07-934B-00AF89511D7F}" dt="2020-11-19T17:56:04.725" v="637" actId="164"/>
          <ac:grpSpMkLst>
            <pc:docMk/>
            <pc:sldMk cId="3091957650" sldId="295"/>
            <ac:grpSpMk id="14" creationId="{816C91B9-3143-4711-9B95-733F1FCBC75C}"/>
          </ac:grpSpMkLst>
        </pc:grpChg>
        <pc:grpChg chg="add">
          <ac:chgData name="Pierre Bourdial" userId="19a58df4-e329-4d71-8686-dd0cf6205507" providerId="ADAL" clId="{58448343-B5FD-4E07-934B-00AF89511D7F}" dt="2020-11-19T18:11:07.723" v="883" actId="164"/>
          <ac:grpSpMkLst>
            <pc:docMk/>
            <pc:sldMk cId="3091957650" sldId="295"/>
            <ac:grpSpMk id="61" creationId="{F14F9260-BEFB-4CEF-AA40-DB23424A49E6}"/>
          </ac:grpSpMkLst>
        </pc:grpChg>
        <pc:grpChg chg="add">
          <ac:chgData name="Pierre Bourdial" userId="19a58df4-e329-4d71-8686-dd0cf6205507" providerId="ADAL" clId="{58448343-B5FD-4E07-934B-00AF89511D7F}" dt="2020-11-19T18:11:18.471" v="884" actId="164"/>
          <ac:grpSpMkLst>
            <pc:docMk/>
            <pc:sldMk cId="3091957650" sldId="295"/>
            <ac:grpSpMk id="62" creationId="{82EB5EF2-B3EA-4CEC-8C7F-F340D4B37014}"/>
          </ac:grpSpMkLst>
        </pc:grpChg>
        <pc:grpChg chg="add">
          <ac:chgData name="Pierre Bourdial" userId="19a58df4-e329-4d71-8686-dd0cf6205507" providerId="ADAL" clId="{58448343-B5FD-4E07-934B-00AF89511D7F}" dt="2020-11-19T18:13:51.531" v="904" actId="164"/>
          <ac:grpSpMkLst>
            <pc:docMk/>
            <pc:sldMk cId="3091957650" sldId="295"/>
            <ac:grpSpMk id="63" creationId="{B5A54900-FE55-428E-9307-9833FC0D2B1F}"/>
          </ac:grpSpMkLst>
        </pc:grpChg>
        <pc:grpChg chg="add del">
          <ac:chgData name="Pierre Bourdial" userId="19a58df4-e329-4d71-8686-dd0cf6205507" providerId="ADAL" clId="{58448343-B5FD-4E07-934B-00AF89511D7F}" dt="2020-11-19T18:14:27.306" v="908" actId="478"/>
          <ac:grpSpMkLst>
            <pc:docMk/>
            <pc:sldMk cId="3091957650" sldId="295"/>
            <ac:grpSpMk id="64" creationId="{5FD76076-4718-49E6-A6DB-E84DDBD887F2}"/>
          </ac:grpSpMkLst>
        </pc:grpChg>
        <pc:graphicFrameChg chg="add mod modGraphic">
          <ac:chgData name="Pierre Bourdial" userId="19a58df4-e329-4d71-8686-dd0cf6205507" providerId="ADAL" clId="{58448343-B5FD-4E07-934B-00AF89511D7F}" dt="2020-11-19T18:03:19.441" v="771" actId="1076"/>
          <ac:graphicFrameMkLst>
            <pc:docMk/>
            <pc:sldMk cId="3091957650" sldId="295"/>
            <ac:graphicFrameMk id="41" creationId="{CE501DA4-5AC5-4948-AC28-DEDEE85803F9}"/>
          </ac:graphicFrameMkLst>
        </pc:graphicFrameChg>
        <pc:picChg chg="add del mod modCrop">
          <ac:chgData name="Pierre Bourdial" userId="19a58df4-e329-4d71-8686-dd0cf6205507" providerId="ADAL" clId="{58448343-B5FD-4E07-934B-00AF89511D7F}" dt="2020-11-19T17:53:43.026" v="613" actId="478"/>
          <ac:picMkLst>
            <pc:docMk/>
            <pc:sldMk cId="3091957650" sldId="295"/>
            <ac:picMk id="7" creationId="{0DA26576-AC38-4683-AF42-21120BB414AB}"/>
          </ac:picMkLst>
        </pc:picChg>
        <pc:picChg chg="add mod">
          <ac:chgData name="Pierre Bourdial" userId="19a58df4-e329-4d71-8686-dd0cf6205507" providerId="ADAL" clId="{58448343-B5FD-4E07-934B-00AF89511D7F}" dt="2020-11-19T17:54:24.011" v="618" actId="1076"/>
          <ac:picMkLst>
            <pc:docMk/>
            <pc:sldMk cId="3091957650" sldId="295"/>
            <ac:picMk id="9" creationId="{11C68D57-69C0-4022-A0D4-1B62413772F3}"/>
          </ac:picMkLst>
        </pc:picChg>
        <pc:picChg chg="add mod">
          <ac:chgData name="Pierre Bourdial" userId="19a58df4-e329-4d71-8686-dd0cf6205507" providerId="ADAL" clId="{58448343-B5FD-4E07-934B-00AF89511D7F}" dt="2020-11-19T17:55:46.554" v="634" actId="1076"/>
          <ac:picMkLst>
            <pc:docMk/>
            <pc:sldMk cId="3091957650" sldId="295"/>
            <ac:picMk id="12" creationId="{6727486D-A5F5-4680-A1E7-7619E2C10119}"/>
          </ac:picMkLst>
        </pc:picChg>
        <pc:picChg chg="add mod">
          <ac:chgData name="Pierre Bourdial" userId="19a58df4-e329-4d71-8686-dd0cf6205507" providerId="ADAL" clId="{58448343-B5FD-4E07-934B-00AF89511D7F}" dt="2020-11-19T18:02:22.745" v="762" actId="1076"/>
          <ac:picMkLst>
            <pc:docMk/>
            <pc:sldMk cId="3091957650" sldId="295"/>
            <ac:picMk id="40" creationId="{1F7A5296-B075-4624-907C-3D22E9CB97E7}"/>
          </ac:picMkLst>
        </pc:picChg>
        <pc:picChg chg="add mod ord">
          <ac:chgData name="Pierre Bourdial" userId="19a58df4-e329-4d71-8686-dd0cf6205507" providerId="ADAL" clId="{58448343-B5FD-4E07-934B-00AF89511D7F}" dt="2020-11-19T18:08:47.804" v="846" actId="166"/>
          <ac:picMkLst>
            <pc:docMk/>
            <pc:sldMk cId="3091957650" sldId="295"/>
            <ac:picMk id="50" creationId="{A1C94BB7-FA34-4394-BAE9-210BABF04F10}"/>
          </ac:picMkLst>
        </pc:picChg>
        <pc:cxnChg chg="add del mod">
          <ac:chgData name="Pierre Bourdial" userId="19a58df4-e329-4d71-8686-dd0cf6205507" providerId="ADAL" clId="{58448343-B5FD-4E07-934B-00AF89511D7F}" dt="2020-11-19T17:58:30.470" v="666" actId="478"/>
          <ac:cxnSpMkLst>
            <pc:docMk/>
            <pc:sldMk cId="3091957650" sldId="295"/>
            <ac:cxnSpMk id="17" creationId="{B70310F5-FE7B-4B07-9A06-8BF50FA3EAD8}"/>
          </ac:cxnSpMkLst>
        </pc:cxnChg>
        <pc:cxnChg chg="add mod">
          <ac:chgData name="Pierre Bourdial" userId="19a58df4-e329-4d71-8686-dd0cf6205507" providerId="ADAL" clId="{58448343-B5FD-4E07-934B-00AF89511D7F}" dt="2020-11-19T18:07:00.615" v="827" actId="108"/>
          <ac:cxnSpMkLst>
            <pc:docMk/>
            <pc:sldMk cId="3091957650" sldId="295"/>
            <ac:cxnSpMk id="22" creationId="{983EBE5D-1FCB-4721-9B75-E3D4B8C0DF2A}"/>
          </ac:cxnSpMkLst>
        </pc:cxnChg>
        <pc:cxnChg chg="add mod">
          <ac:chgData name="Pierre Bourdial" userId="19a58df4-e329-4d71-8686-dd0cf6205507" providerId="ADAL" clId="{58448343-B5FD-4E07-934B-00AF89511D7F}" dt="2020-11-19T18:07:14.805" v="830" actId="1076"/>
          <ac:cxnSpMkLst>
            <pc:docMk/>
            <pc:sldMk cId="3091957650" sldId="295"/>
            <ac:cxnSpMk id="25" creationId="{4EAF7487-4DE7-4A83-9C1D-91E44C611A2B}"/>
          </ac:cxnSpMkLst>
        </pc:cxnChg>
        <pc:cxnChg chg="add mod">
          <ac:chgData name="Pierre Bourdial" userId="19a58df4-e329-4d71-8686-dd0cf6205507" providerId="ADAL" clId="{58448343-B5FD-4E07-934B-00AF89511D7F}" dt="2020-11-19T18:07:21.905" v="831" actId="14100"/>
          <ac:cxnSpMkLst>
            <pc:docMk/>
            <pc:sldMk cId="3091957650" sldId="295"/>
            <ac:cxnSpMk id="43" creationId="{D2575CD9-65DD-405F-8805-5F687AD64266}"/>
          </ac:cxnSpMkLst>
        </pc:cxnChg>
        <pc:cxnChg chg="add mod">
          <ac:chgData name="Pierre Bourdial" userId="19a58df4-e329-4d71-8686-dd0cf6205507" providerId="ADAL" clId="{58448343-B5FD-4E07-934B-00AF89511D7F}" dt="2020-11-19T18:14:27.306" v="908" actId="478"/>
          <ac:cxnSpMkLst>
            <pc:docMk/>
            <pc:sldMk cId="3091957650" sldId="295"/>
            <ac:cxnSpMk id="44" creationId="{647B4050-9F7E-40B5-923F-3DF198332BD9}"/>
          </ac:cxnSpMkLst>
        </pc:cxnChg>
      </pc:sldChg>
      <pc:sldChg chg="addSp delSp modSp new del mod">
        <pc:chgData name="Pierre Bourdial" userId="19a58df4-e329-4d71-8686-dd0cf6205507" providerId="ADAL" clId="{58448343-B5FD-4E07-934B-00AF89511D7F}" dt="2020-11-20T00:35:49.170" v="1124" actId="47"/>
        <pc:sldMkLst>
          <pc:docMk/>
          <pc:sldMk cId="4149689560" sldId="296"/>
        </pc:sldMkLst>
        <pc:spChg chg="del">
          <ac:chgData name="Pierre Bourdial" userId="19a58df4-e329-4d71-8686-dd0cf6205507" providerId="ADAL" clId="{58448343-B5FD-4E07-934B-00AF89511D7F}" dt="2020-11-19T18:25:29.325" v="925" actId="478"/>
          <ac:spMkLst>
            <pc:docMk/>
            <pc:sldMk cId="4149689560" sldId="296"/>
            <ac:spMk id="2" creationId="{CDC65C76-7860-418D-B7F0-5127C4202BCB}"/>
          </ac:spMkLst>
        </pc:spChg>
        <pc:spChg chg="del">
          <ac:chgData name="Pierre Bourdial" userId="19a58df4-e329-4d71-8686-dd0cf6205507" providerId="ADAL" clId="{58448343-B5FD-4E07-934B-00AF89511D7F}" dt="2020-11-19T18:25:21.230" v="922"/>
          <ac:spMkLst>
            <pc:docMk/>
            <pc:sldMk cId="4149689560" sldId="296"/>
            <ac:spMk id="3" creationId="{B35D66B9-A12B-4D5C-BD72-9D7112E62A49}"/>
          </ac:spMkLst>
        </pc:spChg>
        <pc:picChg chg="add mod">
          <ac:chgData name="Pierre Bourdial" userId="19a58df4-e329-4d71-8686-dd0cf6205507" providerId="ADAL" clId="{58448343-B5FD-4E07-934B-00AF89511D7F}" dt="2020-11-20T00:32:33.879" v="1078" actId="14100"/>
          <ac:picMkLst>
            <pc:docMk/>
            <pc:sldMk cId="4149689560" sldId="296"/>
            <ac:picMk id="5" creationId="{DF3C435B-F360-430B-A155-6F8A4FF88EC8}"/>
          </ac:picMkLst>
        </pc:picChg>
      </pc:sldChg>
      <pc:sldChg chg="modSp new mod">
        <pc:chgData name="Pierre Bourdial" userId="19a58df4-e329-4d71-8686-dd0cf6205507" providerId="ADAL" clId="{58448343-B5FD-4E07-934B-00AF89511D7F}" dt="2020-11-19T18:31:36.195" v="966" actId="20577"/>
        <pc:sldMkLst>
          <pc:docMk/>
          <pc:sldMk cId="2460190890" sldId="297"/>
        </pc:sldMkLst>
        <pc:spChg chg="mod">
          <ac:chgData name="Pierre Bourdial" userId="19a58df4-e329-4d71-8686-dd0cf6205507" providerId="ADAL" clId="{58448343-B5FD-4E07-934B-00AF89511D7F}" dt="2020-11-19T18:31:31.057" v="958" actId="20577"/>
          <ac:spMkLst>
            <pc:docMk/>
            <pc:sldMk cId="2460190890" sldId="297"/>
            <ac:spMk id="2" creationId="{DAD6EA11-EAC2-4D86-B67C-F55A1088E52F}"/>
          </ac:spMkLst>
        </pc:spChg>
        <pc:spChg chg="mod">
          <ac:chgData name="Pierre Bourdial" userId="19a58df4-e329-4d71-8686-dd0cf6205507" providerId="ADAL" clId="{58448343-B5FD-4E07-934B-00AF89511D7F}" dt="2020-11-19T18:31:36.195" v="966" actId="20577"/>
          <ac:spMkLst>
            <pc:docMk/>
            <pc:sldMk cId="2460190890" sldId="297"/>
            <ac:spMk id="3" creationId="{D9AC9FEC-201A-472F-8AE6-2BD1DB6240C6}"/>
          </ac:spMkLst>
        </pc:spChg>
      </pc:sldChg>
      <pc:sldChg chg="addSp delSp modSp new del mod ord">
        <pc:chgData name="Pierre Bourdial" userId="19a58df4-e329-4d71-8686-dd0cf6205507" providerId="ADAL" clId="{58448343-B5FD-4E07-934B-00AF89511D7F}" dt="2020-11-19T18:31:01.156" v="953" actId="47"/>
        <pc:sldMkLst>
          <pc:docMk/>
          <pc:sldMk cId="2766340595" sldId="297"/>
        </pc:sldMkLst>
        <pc:spChg chg="del">
          <ac:chgData name="Pierre Bourdial" userId="19a58df4-e329-4d71-8686-dd0cf6205507" providerId="ADAL" clId="{58448343-B5FD-4E07-934B-00AF89511D7F}" dt="2020-11-19T18:26:30.030" v="937" actId="478"/>
          <ac:spMkLst>
            <pc:docMk/>
            <pc:sldMk cId="2766340595" sldId="297"/>
            <ac:spMk id="3" creationId="{0AD37FA2-7FF3-428D-A71E-0263E3473E51}"/>
          </ac:spMkLst>
        </pc:spChg>
        <pc:graphicFrameChg chg="add mod modGraphic">
          <ac:chgData name="Pierre Bourdial" userId="19a58df4-e329-4d71-8686-dd0cf6205507" providerId="ADAL" clId="{58448343-B5FD-4E07-934B-00AF89511D7F}" dt="2020-11-19T18:29:17.937" v="947" actId="27116"/>
          <ac:graphicFrameMkLst>
            <pc:docMk/>
            <pc:sldMk cId="2766340595" sldId="297"/>
            <ac:graphicFrameMk id="5" creationId="{3983FD0E-E957-4D8A-B5B9-ED2AE0A01B5A}"/>
          </ac:graphicFrameMkLst>
        </pc:graphicFrameChg>
        <pc:graphicFrameChg chg="add mod modGraphic">
          <ac:chgData name="Pierre Bourdial" userId="19a58df4-e329-4d71-8686-dd0cf6205507" providerId="ADAL" clId="{58448343-B5FD-4E07-934B-00AF89511D7F}" dt="2020-11-19T18:26:54.776" v="944" actId="1076"/>
          <ac:graphicFrameMkLst>
            <pc:docMk/>
            <pc:sldMk cId="2766340595" sldId="297"/>
            <ac:graphicFrameMk id="7" creationId="{DBE0F13E-8C2A-4A0A-AD54-8C2D10A54773}"/>
          </ac:graphicFrameMkLst>
        </pc:graphicFrameChg>
      </pc:sldChg>
      <pc:sldChg chg="modSp add mod">
        <pc:chgData name="Pierre Bourdial" userId="19a58df4-e329-4d71-8686-dd0cf6205507" providerId="ADAL" clId="{58448343-B5FD-4E07-934B-00AF89511D7F}" dt="2020-11-19T18:31:50.794" v="988" actId="20577"/>
        <pc:sldMkLst>
          <pc:docMk/>
          <pc:sldMk cId="859668083" sldId="298"/>
        </pc:sldMkLst>
        <pc:spChg chg="mod">
          <ac:chgData name="Pierre Bourdial" userId="19a58df4-e329-4d71-8686-dd0cf6205507" providerId="ADAL" clId="{58448343-B5FD-4E07-934B-00AF89511D7F}" dt="2020-11-19T18:31:50.794" v="988" actId="20577"/>
          <ac:spMkLst>
            <pc:docMk/>
            <pc:sldMk cId="859668083" sldId="298"/>
            <ac:spMk id="3" creationId="{D9AC9FEC-201A-472F-8AE6-2BD1DB6240C6}"/>
          </ac:spMkLst>
        </pc:spChg>
      </pc:sldChg>
      <pc:sldChg chg="addSp modSp new add del mod ord modAnim">
        <pc:chgData name="Pierre Bourdial" userId="19a58df4-e329-4d71-8686-dd0cf6205507" providerId="ADAL" clId="{58448343-B5FD-4E07-934B-00AF89511D7F}" dt="2020-11-19T18:35:44.484" v="1077"/>
        <pc:sldMkLst>
          <pc:docMk/>
          <pc:sldMk cId="227053018" sldId="299"/>
        </pc:sldMkLst>
        <pc:spChg chg="mod">
          <ac:chgData name="Pierre Bourdial" userId="19a58df4-e329-4d71-8686-dd0cf6205507" providerId="ADAL" clId="{58448343-B5FD-4E07-934B-00AF89511D7F}" dt="2020-11-19T18:32:28.811" v="1035" actId="20577"/>
          <ac:spMkLst>
            <pc:docMk/>
            <pc:sldMk cId="227053018" sldId="299"/>
            <ac:spMk id="2" creationId="{25BC2C9B-92C1-464E-BC8E-DDFDCA18B938}"/>
          </ac:spMkLst>
        </pc:spChg>
        <pc:spChg chg="add mod">
          <ac:chgData name="Pierre Bourdial" userId="19a58df4-e329-4d71-8686-dd0cf6205507" providerId="ADAL" clId="{58448343-B5FD-4E07-934B-00AF89511D7F}" dt="2020-11-19T18:35:08.097" v="1067" actId="1076"/>
          <ac:spMkLst>
            <pc:docMk/>
            <pc:sldMk cId="227053018" sldId="299"/>
            <ac:spMk id="3" creationId="{C343BE36-C3B8-4A87-9AF8-60C2B58D8BBF}"/>
          </ac:spMkLst>
        </pc:spChg>
        <pc:spChg chg="add mod">
          <ac:chgData name="Pierre Bourdial" userId="19a58df4-e329-4d71-8686-dd0cf6205507" providerId="ADAL" clId="{58448343-B5FD-4E07-934B-00AF89511D7F}" dt="2020-11-19T18:35:12.963" v="1068" actId="1076"/>
          <ac:spMkLst>
            <pc:docMk/>
            <pc:sldMk cId="227053018" sldId="299"/>
            <ac:spMk id="5" creationId="{655E3B78-96E7-4EA7-9B9B-08ECA99F8BC2}"/>
          </ac:spMkLst>
        </pc:spChg>
        <pc:picChg chg="mod">
          <ac:chgData name="Pierre Bourdial" userId="19a58df4-e329-4d71-8686-dd0cf6205507" providerId="ADAL" clId="{58448343-B5FD-4E07-934B-00AF89511D7F}" dt="2020-11-19T18:33:56.551" v="1044" actId="14100"/>
          <ac:picMkLst>
            <pc:docMk/>
            <pc:sldMk cId="227053018" sldId="299"/>
            <ac:picMk id="3074" creationId="{52E92EED-FB9A-4C30-9EA7-D2D0BAF17EA1}"/>
          </ac:picMkLst>
        </pc:picChg>
      </pc:sldChg>
      <pc:sldChg chg="addSp">
        <pc:chgData name="Pierre Bourdial" userId="19a58df4-e329-4d71-8686-dd0cf6205507" providerId="ADAL" clId="{58448343-B5FD-4E07-934B-00AF89511D7F}" dt="2020-11-19T18:33:36.271" v="1038"/>
        <pc:sldMkLst>
          <pc:docMk/>
          <pc:sldMk cId="246663933" sldId="299"/>
        </pc:sldMkLst>
        <pc:picChg chg="add">
          <ac:chgData name="Pierre Bourdial" userId="19a58df4-e329-4d71-8686-dd0cf6205507" providerId="ADAL" clId="{58448343-B5FD-4E07-934B-00AF89511D7F}" dt="2020-11-19T18:33:36.271" v="1038"/>
          <ac:picMkLst>
            <pc:docMk/>
            <pc:sldMk cId="246663933" sldId="299"/>
            <ac:picMk id="2050" creationId="{D3DE9113-1215-43FD-847E-C786D931C988}"/>
          </ac:picMkLst>
        </pc:picChg>
      </pc:sldChg>
      <pc:sldChg chg="addSp delSp modSp">
        <pc:chgData name="Pierre Bourdial" userId="19a58df4-e329-4d71-8686-dd0cf6205507" providerId="ADAL" clId="{58448343-B5FD-4E07-934B-00AF89511D7F}" dt="2020-11-19T18:33:01.197" v="1036"/>
        <pc:sldMkLst>
          <pc:docMk/>
          <pc:sldMk cId="2052433413" sldId="299"/>
        </pc:sldMkLst>
        <pc:spChg chg="del">
          <ac:chgData name="Pierre Bourdial" userId="19a58df4-e329-4d71-8686-dd0cf6205507" providerId="ADAL" clId="{58448343-B5FD-4E07-934B-00AF89511D7F}" dt="2020-11-19T18:33:01.197" v="1036"/>
          <ac:spMkLst>
            <pc:docMk/>
            <pc:sldMk cId="2052433413" sldId="299"/>
            <ac:spMk id="3" creationId="{C748E318-5F9D-40AC-A140-5C3731368E99}"/>
          </ac:spMkLst>
        </pc:spChg>
        <pc:picChg chg="add mod">
          <ac:chgData name="Pierre Bourdial" userId="19a58df4-e329-4d71-8686-dd0cf6205507" providerId="ADAL" clId="{58448343-B5FD-4E07-934B-00AF89511D7F}" dt="2020-11-19T18:33:01.197" v="1036"/>
          <ac:picMkLst>
            <pc:docMk/>
            <pc:sldMk cId="2052433413" sldId="299"/>
            <ac:picMk id="1026" creationId="{71A5AB1E-6B6F-4B1C-8A7A-744247A82CEC}"/>
          </ac:picMkLst>
        </pc:picChg>
      </pc:sldChg>
      <pc:sldChg chg="addSp delSp modSp">
        <pc:chgData name="Pierre Bourdial" userId="19a58df4-e329-4d71-8686-dd0cf6205507" providerId="ADAL" clId="{58448343-B5FD-4E07-934B-00AF89511D7F}" dt="2020-11-19T18:33:51.885" v="1042"/>
        <pc:sldMkLst>
          <pc:docMk/>
          <pc:sldMk cId="2456222537" sldId="299"/>
        </pc:sldMkLst>
        <pc:spChg chg="del">
          <ac:chgData name="Pierre Bourdial" userId="19a58df4-e329-4d71-8686-dd0cf6205507" providerId="ADAL" clId="{58448343-B5FD-4E07-934B-00AF89511D7F}" dt="2020-11-19T18:33:51.885" v="1042"/>
          <ac:spMkLst>
            <pc:docMk/>
            <pc:sldMk cId="2456222537" sldId="299"/>
            <ac:spMk id="3" creationId="{C748E318-5F9D-40AC-A140-5C3731368E99}"/>
          </ac:spMkLst>
        </pc:spChg>
        <pc:picChg chg="add mod">
          <ac:chgData name="Pierre Bourdial" userId="19a58df4-e329-4d71-8686-dd0cf6205507" providerId="ADAL" clId="{58448343-B5FD-4E07-934B-00AF89511D7F}" dt="2020-11-19T18:33:51.885" v="1042"/>
          <ac:picMkLst>
            <pc:docMk/>
            <pc:sldMk cId="2456222537" sldId="299"/>
            <ac:picMk id="3074" creationId="{52E92EED-FB9A-4C30-9EA7-D2D0BAF17EA1}"/>
          </ac:picMkLst>
        </pc:picChg>
      </pc:sldChg>
      <pc:sldChg chg="addSp delSp modSp new mod modTransition">
        <pc:chgData name="Pierre Bourdial" userId="19a58df4-e329-4d71-8686-dd0cf6205507" providerId="ADAL" clId="{58448343-B5FD-4E07-934B-00AF89511D7F}" dt="2020-11-20T00:33:35.668" v="1115"/>
        <pc:sldMkLst>
          <pc:docMk/>
          <pc:sldMk cId="2981841981" sldId="300"/>
        </pc:sldMkLst>
        <pc:spChg chg="mod">
          <ac:chgData name="Pierre Bourdial" userId="19a58df4-e329-4d71-8686-dd0cf6205507" providerId="ADAL" clId="{58448343-B5FD-4E07-934B-00AF89511D7F}" dt="2020-11-20T00:33:04.367" v="1114" actId="20577"/>
          <ac:spMkLst>
            <pc:docMk/>
            <pc:sldMk cId="2981841981" sldId="300"/>
            <ac:spMk id="2" creationId="{6F13148C-F507-4466-83FE-A6C53B21B804}"/>
          </ac:spMkLst>
        </pc:spChg>
        <pc:spChg chg="del">
          <ac:chgData name="Pierre Bourdial" userId="19a58df4-e329-4d71-8686-dd0cf6205507" providerId="ADAL" clId="{58448343-B5FD-4E07-934B-00AF89511D7F}" dt="2020-11-20T00:32:47.500" v="1080"/>
          <ac:spMkLst>
            <pc:docMk/>
            <pc:sldMk cId="2981841981" sldId="300"/>
            <ac:spMk id="3" creationId="{7768D7BF-2530-4169-BBE5-8D63B3A391B9}"/>
          </ac:spMkLst>
        </pc:spChg>
        <pc:picChg chg="add mod">
          <ac:chgData name="Pierre Bourdial" userId="19a58df4-e329-4d71-8686-dd0cf6205507" providerId="ADAL" clId="{58448343-B5FD-4E07-934B-00AF89511D7F}" dt="2020-11-20T00:32:54.918" v="1085" actId="1076"/>
          <ac:picMkLst>
            <pc:docMk/>
            <pc:sldMk cId="2981841981" sldId="300"/>
            <ac:picMk id="5" creationId="{773497FB-D2C9-4EBF-B341-7788371F84DC}"/>
          </ac:picMkLst>
        </pc:picChg>
      </pc:sldChg>
      <pc:sldChg chg="addSp modSp add mod modAnim">
        <pc:chgData name="Pierre Bourdial" userId="19a58df4-e329-4d71-8686-dd0cf6205507" providerId="ADAL" clId="{58448343-B5FD-4E07-934B-00AF89511D7F}" dt="2020-11-20T00:34:47.086" v="1123"/>
        <pc:sldMkLst>
          <pc:docMk/>
          <pc:sldMk cId="565345459" sldId="301"/>
        </pc:sldMkLst>
        <pc:picChg chg="add mod">
          <ac:chgData name="Pierre Bourdial" userId="19a58df4-e329-4d71-8686-dd0cf6205507" providerId="ADAL" clId="{58448343-B5FD-4E07-934B-00AF89511D7F}" dt="2020-11-20T00:34:19.400" v="1121" actId="14100"/>
          <ac:picMkLst>
            <pc:docMk/>
            <pc:sldMk cId="565345459" sldId="301"/>
            <ac:picMk id="5" creationId="{ABBFB809-0BDC-4A9E-ACDC-1BE6A0C77AD6}"/>
          </ac:picMkLst>
        </pc:picChg>
      </pc:sldChg>
      <pc:sldChg chg="new del">
        <pc:chgData name="Pierre Bourdial" userId="19a58df4-e329-4d71-8686-dd0cf6205507" providerId="ADAL" clId="{58448343-B5FD-4E07-934B-00AF89511D7F}" dt="2020-11-20T00:34:01.519" v="1117" actId="47"/>
        <pc:sldMkLst>
          <pc:docMk/>
          <pc:sldMk cId="2681682886" sldId="301"/>
        </pc:sldMkLst>
      </pc:sldChg>
      <pc:sldChg chg="modSp new add del mod ord modAnim">
        <pc:chgData name="Pierre Bourdial" userId="19a58df4-e329-4d71-8686-dd0cf6205507" providerId="ADAL" clId="{58448343-B5FD-4E07-934B-00AF89511D7F}" dt="2020-11-20T08:01:32.374" v="1264"/>
        <pc:sldMkLst>
          <pc:docMk/>
          <pc:sldMk cId="175294437" sldId="302"/>
        </pc:sldMkLst>
        <pc:spChg chg="mod">
          <ac:chgData name="Pierre Bourdial" userId="19a58df4-e329-4d71-8686-dd0cf6205507" providerId="ADAL" clId="{58448343-B5FD-4E07-934B-00AF89511D7F}" dt="2020-11-20T07:59:59.705" v="1176" actId="404"/>
          <ac:spMkLst>
            <pc:docMk/>
            <pc:sldMk cId="175294437" sldId="302"/>
            <ac:spMk id="2" creationId="{89F02ADB-06F6-498A-9B9E-9CDFEC58B7F1}"/>
          </ac:spMkLst>
        </pc:spChg>
        <pc:spChg chg="mod">
          <ac:chgData name="Pierre Bourdial" userId="19a58df4-e329-4d71-8686-dd0cf6205507" providerId="ADAL" clId="{58448343-B5FD-4E07-934B-00AF89511D7F}" dt="2020-11-20T08:00:50.323" v="1253" actId="27636"/>
          <ac:spMkLst>
            <pc:docMk/>
            <pc:sldMk cId="175294437" sldId="302"/>
            <ac:spMk id="3" creationId="{6878054C-3A49-4B3E-B19B-7B9D375E666B}"/>
          </ac:spMkLst>
        </pc:spChg>
        <pc:picChg chg="mod">
          <ac:chgData name="Pierre Bourdial" userId="19a58df4-e329-4d71-8686-dd0cf6205507" providerId="ADAL" clId="{58448343-B5FD-4E07-934B-00AF89511D7F}" dt="2020-11-20T08:01:05.379" v="1257" actId="1440"/>
          <ac:picMkLst>
            <pc:docMk/>
            <pc:sldMk cId="175294437" sldId="302"/>
            <ac:picMk id="1026" creationId="{64487559-292C-451E-A433-C01B8B335DC3}"/>
          </ac:picMkLst>
        </pc:picChg>
      </pc:sldChg>
      <pc:sldChg chg="addSp">
        <pc:chgData name="Pierre Bourdial" userId="19a58df4-e329-4d71-8686-dd0cf6205507" providerId="ADAL" clId="{58448343-B5FD-4E07-934B-00AF89511D7F}" dt="2020-11-20T08:00:32.418" v="1243"/>
        <pc:sldMkLst>
          <pc:docMk/>
          <pc:sldMk cId="2114201961" sldId="302"/>
        </pc:sldMkLst>
        <pc:picChg chg="add">
          <ac:chgData name="Pierre Bourdial" userId="19a58df4-e329-4d71-8686-dd0cf6205507" providerId="ADAL" clId="{58448343-B5FD-4E07-934B-00AF89511D7F}" dt="2020-11-20T08:00:32.418" v="1243"/>
          <ac:picMkLst>
            <pc:docMk/>
            <pc:sldMk cId="2114201961" sldId="302"/>
            <ac:picMk id="1026" creationId="{64487559-292C-451E-A433-C01B8B335DC3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EC3DFD-FED6-46AB-805F-2359085CD6A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967CEE9-ED77-4F2F-B2D9-158EC5751103}">
      <dgm:prSet phldrT="[Texte]"/>
      <dgm:spPr>
        <a:solidFill>
          <a:srgbClr val="70AD47"/>
        </a:solidFill>
      </dgm:spPr>
      <dgm:t>
        <a:bodyPr/>
        <a:lstStyle/>
        <a:p>
          <a:r>
            <a:rPr lang="fr-FR" dirty="0" err="1"/>
            <a:t>Get</a:t>
          </a:r>
          <a:r>
            <a:rPr lang="fr-FR" dirty="0"/>
            <a:t> Opty</a:t>
          </a:r>
        </a:p>
      </dgm:t>
    </dgm:pt>
    <dgm:pt modelId="{36D69128-B3B5-45CD-8767-CF44108A4DA9}" type="parTrans" cxnId="{C7B2588F-7C26-4034-9510-6C70097523F8}">
      <dgm:prSet/>
      <dgm:spPr/>
      <dgm:t>
        <a:bodyPr/>
        <a:lstStyle/>
        <a:p>
          <a:endParaRPr lang="fr-FR"/>
        </a:p>
      </dgm:t>
    </dgm:pt>
    <dgm:pt modelId="{E8612672-0DC8-4B70-8635-1997AAB5B9E0}" type="sibTrans" cxnId="{C7B2588F-7C26-4034-9510-6C70097523F8}">
      <dgm:prSet/>
      <dgm:spPr/>
      <dgm:t>
        <a:bodyPr/>
        <a:lstStyle/>
        <a:p>
          <a:endParaRPr lang="fr-FR"/>
        </a:p>
      </dgm:t>
    </dgm:pt>
    <dgm:pt modelId="{108CA0C4-F02E-47F9-B85F-5A74227128D8}">
      <dgm:prSet phldrT="[Texte]"/>
      <dgm:spPr/>
      <dgm:t>
        <a:bodyPr/>
        <a:lstStyle/>
        <a:p>
          <a:r>
            <a:rPr lang="fr-FR" dirty="0"/>
            <a:t>Create Opty</a:t>
          </a:r>
        </a:p>
      </dgm:t>
    </dgm:pt>
    <dgm:pt modelId="{8180DD67-27CB-4801-991C-F4633581D843}" type="parTrans" cxnId="{E0C39D1B-1578-4025-A2A3-4BEA0FF714CF}">
      <dgm:prSet/>
      <dgm:spPr/>
      <dgm:t>
        <a:bodyPr/>
        <a:lstStyle/>
        <a:p>
          <a:endParaRPr lang="fr-FR"/>
        </a:p>
      </dgm:t>
    </dgm:pt>
    <dgm:pt modelId="{8D9BE640-119D-4B7F-9A27-DFD85332DDBC}" type="sibTrans" cxnId="{E0C39D1B-1578-4025-A2A3-4BEA0FF714CF}">
      <dgm:prSet/>
      <dgm:spPr/>
      <dgm:t>
        <a:bodyPr/>
        <a:lstStyle/>
        <a:p>
          <a:endParaRPr lang="fr-FR"/>
        </a:p>
      </dgm:t>
    </dgm:pt>
    <dgm:pt modelId="{48D4293A-88FA-4A62-B5BE-8ED4241E9264}">
      <dgm:prSet phldrT="[Texte]"/>
      <dgm:spPr>
        <a:solidFill>
          <a:srgbClr val="70AD47"/>
        </a:solidFill>
      </dgm:spPr>
      <dgm:t>
        <a:bodyPr/>
        <a:lstStyle/>
        <a:p>
          <a:r>
            <a:rPr lang="fr-FR" dirty="0"/>
            <a:t>Close Opty</a:t>
          </a:r>
        </a:p>
      </dgm:t>
    </dgm:pt>
    <dgm:pt modelId="{E8914895-9FD0-4293-A321-B31751A2F5BB}" type="parTrans" cxnId="{95932240-FCAC-47CE-A35C-D5801445F8F4}">
      <dgm:prSet/>
      <dgm:spPr/>
      <dgm:t>
        <a:bodyPr/>
        <a:lstStyle/>
        <a:p>
          <a:endParaRPr lang="fr-FR"/>
        </a:p>
      </dgm:t>
    </dgm:pt>
    <dgm:pt modelId="{5FD808D0-D871-481D-8796-BE7F98869F20}" type="sibTrans" cxnId="{95932240-FCAC-47CE-A35C-D5801445F8F4}">
      <dgm:prSet/>
      <dgm:spPr/>
      <dgm:t>
        <a:bodyPr/>
        <a:lstStyle/>
        <a:p>
          <a:endParaRPr lang="fr-FR"/>
        </a:p>
      </dgm:t>
    </dgm:pt>
    <dgm:pt modelId="{7BC618ED-49A1-4EDE-ABE8-8DED1C633B3E}">
      <dgm:prSet phldrT="[Texte]"/>
      <dgm:spPr>
        <a:solidFill>
          <a:srgbClr val="902C87"/>
        </a:solidFill>
      </dgm:spPr>
      <dgm:t>
        <a:bodyPr/>
        <a:lstStyle/>
        <a:p>
          <a:r>
            <a:rPr lang="fr-FR" dirty="0" err="1"/>
            <a:t>Navigate</a:t>
          </a:r>
          <a:r>
            <a:rPr lang="fr-FR" dirty="0"/>
            <a:t> to Record</a:t>
          </a:r>
        </a:p>
      </dgm:t>
    </dgm:pt>
    <dgm:pt modelId="{5BAD47A0-9991-44E7-A971-F3B79CDC023E}" type="parTrans" cxnId="{8CCD5BBA-21D0-4768-9316-631A0C018F43}">
      <dgm:prSet/>
      <dgm:spPr/>
      <dgm:t>
        <a:bodyPr/>
        <a:lstStyle/>
        <a:p>
          <a:endParaRPr lang="fr-FR"/>
        </a:p>
      </dgm:t>
    </dgm:pt>
    <dgm:pt modelId="{26557C56-B273-46CA-A3C2-0E3D21D2294D}" type="sibTrans" cxnId="{8CCD5BBA-21D0-4768-9316-631A0C018F43}">
      <dgm:prSet/>
      <dgm:spPr/>
      <dgm:t>
        <a:bodyPr/>
        <a:lstStyle/>
        <a:p>
          <a:endParaRPr lang="fr-FR"/>
        </a:p>
      </dgm:t>
    </dgm:pt>
    <dgm:pt modelId="{D3C345F0-1A86-4AFA-AED9-9F22036E2567}" type="pres">
      <dgm:prSet presAssocID="{19EC3DFD-FED6-46AB-805F-2359085CD6A5}" presName="rootnode" presStyleCnt="0">
        <dgm:presLayoutVars>
          <dgm:chMax/>
          <dgm:chPref/>
          <dgm:dir/>
          <dgm:animLvl val="lvl"/>
        </dgm:presLayoutVars>
      </dgm:prSet>
      <dgm:spPr/>
    </dgm:pt>
    <dgm:pt modelId="{AE2E4914-A2C1-4E43-9EB6-0654EFDE09C2}" type="pres">
      <dgm:prSet presAssocID="{E967CEE9-ED77-4F2F-B2D9-158EC5751103}" presName="composite" presStyleCnt="0"/>
      <dgm:spPr/>
    </dgm:pt>
    <dgm:pt modelId="{FD0643A3-49E2-440B-A291-6D6C82174AC9}" type="pres">
      <dgm:prSet presAssocID="{E967CEE9-ED77-4F2F-B2D9-158EC5751103}" presName="bentUpArrow1" presStyleLbl="alignImgPlace1" presStyleIdx="0" presStyleCnt="3"/>
      <dgm:spPr/>
    </dgm:pt>
    <dgm:pt modelId="{453B3429-129F-4775-91F9-FF6B998263D1}" type="pres">
      <dgm:prSet presAssocID="{E967CEE9-ED77-4F2F-B2D9-158EC5751103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B3E0C8D7-BE22-4FBA-9452-FF27BE4B5C2F}" type="pres">
      <dgm:prSet presAssocID="{E967CEE9-ED77-4F2F-B2D9-158EC5751103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966A12D0-D7F9-4197-863C-D49EE3D4B3CE}" type="pres">
      <dgm:prSet presAssocID="{E8612672-0DC8-4B70-8635-1997AAB5B9E0}" presName="sibTrans" presStyleCnt="0"/>
      <dgm:spPr/>
    </dgm:pt>
    <dgm:pt modelId="{CE30793E-C268-42B8-AFA8-C2E7F5C5E2FD}" type="pres">
      <dgm:prSet presAssocID="{108CA0C4-F02E-47F9-B85F-5A74227128D8}" presName="composite" presStyleCnt="0"/>
      <dgm:spPr/>
    </dgm:pt>
    <dgm:pt modelId="{65D91356-C4DC-4CAF-ADA7-E862DB11A564}" type="pres">
      <dgm:prSet presAssocID="{108CA0C4-F02E-47F9-B85F-5A74227128D8}" presName="bentUpArrow1" presStyleLbl="alignImgPlace1" presStyleIdx="1" presStyleCnt="3"/>
      <dgm:spPr/>
    </dgm:pt>
    <dgm:pt modelId="{B627C2BF-B636-40C7-9B72-AB90105305D4}" type="pres">
      <dgm:prSet presAssocID="{108CA0C4-F02E-47F9-B85F-5A74227128D8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932C6296-C909-4535-A128-23A429307D5F}" type="pres">
      <dgm:prSet presAssocID="{108CA0C4-F02E-47F9-B85F-5A74227128D8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46A24DE5-87F0-4E24-9917-CA471C5D59A1}" type="pres">
      <dgm:prSet presAssocID="{8D9BE640-119D-4B7F-9A27-DFD85332DDBC}" presName="sibTrans" presStyleCnt="0"/>
      <dgm:spPr/>
    </dgm:pt>
    <dgm:pt modelId="{E4E466B0-82E0-41CB-BD2B-3F4A146ECA84}" type="pres">
      <dgm:prSet presAssocID="{48D4293A-88FA-4A62-B5BE-8ED4241E9264}" presName="composite" presStyleCnt="0"/>
      <dgm:spPr/>
    </dgm:pt>
    <dgm:pt modelId="{260298A1-9D84-4A82-8F7B-C52D25FE173D}" type="pres">
      <dgm:prSet presAssocID="{48D4293A-88FA-4A62-B5BE-8ED4241E9264}" presName="bentUpArrow1" presStyleLbl="alignImgPlace1" presStyleIdx="2" presStyleCnt="3"/>
      <dgm:spPr/>
    </dgm:pt>
    <dgm:pt modelId="{88F6BA76-8DF7-497E-A364-1EFE2504D48C}" type="pres">
      <dgm:prSet presAssocID="{48D4293A-88FA-4A62-B5BE-8ED4241E9264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32E76B0A-BA56-4C03-A5A3-404C4971180C}" type="pres">
      <dgm:prSet presAssocID="{48D4293A-88FA-4A62-B5BE-8ED4241E9264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D82F0584-03BF-404C-A15F-FE8F8D5DBEE2}" type="pres">
      <dgm:prSet presAssocID="{5FD808D0-D871-481D-8796-BE7F98869F20}" presName="sibTrans" presStyleCnt="0"/>
      <dgm:spPr/>
    </dgm:pt>
    <dgm:pt modelId="{F7747AF4-7B8B-4D42-B40B-A0D8CEACC9B8}" type="pres">
      <dgm:prSet presAssocID="{7BC618ED-49A1-4EDE-ABE8-8DED1C633B3E}" presName="composite" presStyleCnt="0"/>
      <dgm:spPr/>
    </dgm:pt>
    <dgm:pt modelId="{628EDF0B-852C-4CF8-BB0B-B77FF78C5D65}" type="pres">
      <dgm:prSet presAssocID="{7BC618ED-49A1-4EDE-ABE8-8DED1C633B3E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AE72BF0F-8349-45DD-A9E0-68CBBE164994}" type="presOf" srcId="{E967CEE9-ED77-4F2F-B2D9-158EC5751103}" destId="{453B3429-129F-4775-91F9-FF6B998263D1}" srcOrd="0" destOrd="0" presId="urn:microsoft.com/office/officeart/2005/8/layout/StepDownProcess"/>
    <dgm:cxn modelId="{1562B01A-9F91-4649-A92B-635B6F5E4E68}" type="presOf" srcId="{48D4293A-88FA-4A62-B5BE-8ED4241E9264}" destId="{88F6BA76-8DF7-497E-A364-1EFE2504D48C}" srcOrd="0" destOrd="0" presId="urn:microsoft.com/office/officeart/2005/8/layout/StepDownProcess"/>
    <dgm:cxn modelId="{E0C39D1B-1578-4025-A2A3-4BEA0FF714CF}" srcId="{19EC3DFD-FED6-46AB-805F-2359085CD6A5}" destId="{108CA0C4-F02E-47F9-B85F-5A74227128D8}" srcOrd="1" destOrd="0" parTransId="{8180DD67-27CB-4801-991C-F4633581D843}" sibTransId="{8D9BE640-119D-4B7F-9A27-DFD85332DDBC}"/>
    <dgm:cxn modelId="{E06ABD1D-82FD-4042-81F0-19489930A7D9}" type="presOf" srcId="{7BC618ED-49A1-4EDE-ABE8-8DED1C633B3E}" destId="{628EDF0B-852C-4CF8-BB0B-B77FF78C5D65}" srcOrd="0" destOrd="0" presId="urn:microsoft.com/office/officeart/2005/8/layout/StepDownProcess"/>
    <dgm:cxn modelId="{95932240-FCAC-47CE-A35C-D5801445F8F4}" srcId="{19EC3DFD-FED6-46AB-805F-2359085CD6A5}" destId="{48D4293A-88FA-4A62-B5BE-8ED4241E9264}" srcOrd="2" destOrd="0" parTransId="{E8914895-9FD0-4293-A321-B31751A2F5BB}" sibTransId="{5FD808D0-D871-481D-8796-BE7F98869F20}"/>
    <dgm:cxn modelId="{C7B2588F-7C26-4034-9510-6C70097523F8}" srcId="{19EC3DFD-FED6-46AB-805F-2359085CD6A5}" destId="{E967CEE9-ED77-4F2F-B2D9-158EC5751103}" srcOrd="0" destOrd="0" parTransId="{36D69128-B3B5-45CD-8767-CF44108A4DA9}" sibTransId="{E8612672-0DC8-4B70-8635-1997AAB5B9E0}"/>
    <dgm:cxn modelId="{C47607AB-4906-4ED0-8B0F-3DACD33844C1}" type="presOf" srcId="{19EC3DFD-FED6-46AB-805F-2359085CD6A5}" destId="{D3C345F0-1A86-4AFA-AED9-9F22036E2567}" srcOrd="0" destOrd="0" presId="urn:microsoft.com/office/officeart/2005/8/layout/StepDownProcess"/>
    <dgm:cxn modelId="{8CCD5BBA-21D0-4768-9316-631A0C018F43}" srcId="{19EC3DFD-FED6-46AB-805F-2359085CD6A5}" destId="{7BC618ED-49A1-4EDE-ABE8-8DED1C633B3E}" srcOrd="3" destOrd="0" parTransId="{5BAD47A0-9991-44E7-A971-F3B79CDC023E}" sibTransId="{26557C56-B273-46CA-A3C2-0E3D21D2294D}"/>
    <dgm:cxn modelId="{F7716EED-28DF-464C-A4BB-4142CF842F53}" type="presOf" srcId="{108CA0C4-F02E-47F9-B85F-5A74227128D8}" destId="{B627C2BF-B636-40C7-9B72-AB90105305D4}" srcOrd="0" destOrd="0" presId="urn:microsoft.com/office/officeart/2005/8/layout/StepDownProcess"/>
    <dgm:cxn modelId="{D4F460A6-9B23-4816-8566-09AE60596C59}" type="presParOf" srcId="{D3C345F0-1A86-4AFA-AED9-9F22036E2567}" destId="{AE2E4914-A2C1-4E43-9EB6-0654EFDE09C2}" srcOrd="0" destOrd="0" presId="urn:microsoft.com/office/officeart/2005/8/layout/StepDownProcess"/>
    <dgm:cxn modelId="{C3F99C4C-8F05-4E58-A63F-99731F3C7E62}" type="presParOf" srcId="{AE2E4914-A2C1-4E43-9EB6-0654EFDE09C2}" destId="{FD0643A3-49E2-440B-A291-6D6C82174AC9}" srcOrd="0" destOrd="0" presId="urn:microsoft.com/office/officeart/2005/8/layout/StepDownProcess"/>
    <dgm:cxn modelId="{4A449945-9220-491B-9C44-8F1D81A48970}" type="presParOf" srcId="{AE2E4914-A2C1-4E43-9EB6-0654EFDE09C2}" destId="{453B3429-129F-4775-91F9-FF6B998263D1}" srcOrd="1" destOrd="0" presId="urn:microsoft.com/office/officeart/2005/8/layout/StepDownProcess"/>
    <dgm:cxn modelId="{CB74C418-FD81-41CC-A3B4-F5B44E2BBFC1}" type="presParOf" srcId="{AE2E4914-A2C1-4E43-9EB6-0654EFDE09C2}" destId="{B3E0C8D7-BE22-4FBA-9452-FF27BE4B5C2F}" srcOrd="2" destOrd="0" presId="urn:microsoft.com/office/officeart/2005/8/layout/StepDownProcess"/>
    <dgm:cxn modelId="{6090147D-A040-476B-8FB9-DD5596C4849E}" type="presParOf" srcId="{D3C345F0-1A86-4AFA-AED9-9F22036E2567}" destId="{966A12D0-D7F9-4197-863C-D49EE3D4B3CE}" srcOrd="1" destOrd="0" presId="urn:microsoft.com/office/officeart/2005/8/layout/StepDownProcess"/>
    <dgm:cxn modelId="{C3891F0A-6C8E-4E54-8C12-DDF173C9AB6C}" type="presParOf" srcId="{D3C345F0-1A86-4AFA-AED9-9F22036E2567}" destId="{CE30793E-C268-42B8-AFA8-C2E7F5C5E2FD}" srcOrd="2" destOrd="0" presId="urn:microsoft.com/office/officeart/2005/8/layout/StepDownProcess"/>
    <dgm:cxn modelId="{01E2FA2A-5AFB-4440-9001-5DD5C80639AB}" type="presParOf" srcId="{CE30793E-C268-42B8-AFA8-C2E7F5C5E2FD}" destId="{65D91356-C4DC-4CAF-ADA7-E862DB11A564}" srcOrd="0" destOrd="0" presId="urn:microsoft.com/office/officeart/2005/8/layout/StepDownProcess"/>
    <dgm:cxn modelId="{785405BD-8EBF-4368-8A13-419EACF62329}" type="presParOf" srcId="{CE30793E-C268-42B8-AFA8-C2E7F5C5E2FD}" destId="{B627C2BF-B636-40C7-9B72-AB90105305D4}" srcOrd="1" destOrd="0" presId="urn:microsoft.com/office/officeart/2005/8/layout/StepDownProcess"/>
    <dgm:cxn modelId="{1C616EE8-B3EB-46B9-82D3-B3B090B7090E}" type="presParOf" srcId="{CE30793E-C268-42B8-AFA8-C2E7F5C5E2FD}" destId="{932C6296-C909-4535-A128-23A429307D5F}" srcOrd="2" destOrd="0" presId="urn:microsoft.com/office/officeart/2005/8/layout/StepDownProcess"/>
    <dgm:cxn modelId="{22CF28C4-B3C1-4ECC-A11B-B8A7BD603AE9}" type="presParOf" srcId="{D3C345F0-1A86-4AFA-AED9-9F22036E2567}" destId="{46A24DE5-87F0-4E24-9917-CA471C5D59A1}" srcOrd="3" destOrd="0" presId="urn:microsoft.com/office/officeart/2005/8/layout/StepDownProcess"/>
    <dgm:cxn modelId="{0C967C7A-A664-4CCD-AED8-6BD5C6B3547D}" type="presParOf" srcId="{D3C345F0-1A86-4AFA-AED9-9F22036E2567}" destId="{E4E466B0-82E0-41CB-BD2B-3F4A146ECA84}" srcOrd="4" destOrd="0" presId="urn:microsoft.com/office/officeart/2005/8/layout/StepDownProcess"/>
    <dgm:cxn modelId="{78FB7C96-8AE1-4989-847D-B525D1E477D2}" type="presParOf" srcId="{E4E466B0-82E0-41CB-BD2B-3F4A146ECA84}" destId="{260298A1-9D84-4A82-8F7B-C52D25FE173D}" srcOrd="0" destOrd="0" presId="urn:microsoft.com/office/officeart/2005/8/layout/StepDownProcess"/>
    <dgm:cxn modelId="{DEB38D27-7B0D-4E00-91A5-C8672F7AB38F}" type="presParOf" srcId="{E4E466B0-82E0-41CB-BD2B-3F4A146ECA84}" destId="{88F6BA76-8DF7-497E-A364-1EFE2504D48C}" srcOrd="1" destOrd="0" presId="urn:microsoft.com/office/officeart/2005/8/layout/StepDownProcess"/>
    <dgm:cxn modelId="{E6BA0FE1-2891-4747-AF01-4DA37AE1609E}" type="presParOf" srcId="{E4E466B0-82E0-41CB-BD2B-3F4A146ECA84}" destId="{32E76B0A-BA56-4C03-A5A3-404C4971180C}" srcOrd="2" destOrd="0" presId="urn:microsoft.com/office/officeart/2005/8/layout/StepDownProcess"/>
    <dgm:cxn modelId="{4B772BBD-3EB5-4773-996E-97CA32237D17}" type="presParOf" srcId="{D3C345F0-1A86-4AFA-AED9-9F22036E2567}" destId="{D82F0584-03BF-404C-A15F-FE8F8D5DBEE2}" srcOrd="5" destOrd="0" presId="urn:microsoft.com/office/officeart/2005/8/layout/StepDownProcess"/>
    <dgm:cxn modelId="{8CDC3F00-D6B7-4493-BA8A-4DC83A5AA12E}" type="presParOf" srcId="{D3C345F0-1A86-4AFA-AED9-9F22036E2567}" destId="{F7747AF4-7B8B-4D42-B40B-A0D8CEACC9B8}" srcOrd="6" destOrd="0" presId="urn:microsoft.com/office/officeart/2005/8/layout/StepDownProcess"/>
    <dgm:cxn modelId="{4356C90E-9CA1-4922-82E0-7A5D16556FAB}" type="presParOf" srcId="{F7747AF4-7B8B-4D42-B40B-A0D8CEACC9B8}" destId="{628EDF0B-852C-4CF8-BB0B-B77FF78C5D65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0643A3-49E2-440B-A291-6D6C82174AC9}">
      <dsp:nvSpPr>
        <dsp:cNvPr id="0" name=""/>
        <dsp:cNvSpPr/>
      </dsp:nvSpPr>
      <dsp:spPr>
        <a:xfrm rot="5400000">
          <a:off x="100315" y="600855"/>
          <a:ext cx="373820" cy="42558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3B3429-129F-4775-91F9-FF6B998263D1}">
      <dsp:nvSpPr>
        <dsp:cNvPr id="0" name=""/>
        <dsp:cNvSpPr/>
      </dsp:nvSpPr>
      <dsp:spPr>
        <a:xfrm>
          <a:off x="1275" y="186468"/>
          <a:ext cx="629294" cy="440485"/>
        </a:xfrm>
        <a:prstGeom prst="roundRect">
          <a:avLst>
            <a:gd name="adj" fmla="val 16670"/>
          </a:avLst>
        </a:prstGeom>
        <a:solidFill>
          <a:srgbClr val="70AD4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 err="1"/>
            <a:t>Get</a:t>
          </a:r>
          <a:r>
            <a:rPr lang="fr-FR" sz="1000" kern="1200" dirty="0"/>
            <a:t> Opty</a:t>
          </a:r>
        </a:p>
      </dsp:txBody>
      <dsp:txXfrm>
        <a:off x="22782" y="207975"/>
        <a:ext cx="586280" cy="397471"/>
      </dsp:txXfrm>
    </dsp:sp>
    <dsp:sp modelId="{B3E0C8D7-BE22-4FBA-9452-FF27BE4B5C2F}">
      <dsp:nvSpPr>
        <dsp:cNvPr id="0" name=""/>
        <dsp:cNvSpPr/>
      </dsp:nvSpPr>
      <dsp:spPr>
        <a:xfrm>
          <a:off x="630569" y="228478"/>
          <a:ext cx="457688" cy="356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D91356-C4DC-4CAF-ADA7-E862DB11A564}">
      <dsp:nvSpPr>
        <dsp:cNvPr id="0" name=""/>
        <dsp:cNvSpPr/>
      </dsp:nvSpPr>
      <dsp:spPr>
        <a:xfrm rot="5400000">
          <a:off x="622066" y="1095666"/>
          <a:ext cx="373820" cy="42558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27C2BF-B636-40C7-9B72-AB90105305D4}">
      <dsp:nvSpPr>
        <dsp:cNvPr id="0" name=""/>
        <dsp:cNvSpPr/>
      </dsp:nvSpPr>
      <dsp:spPr>
        <a:xfrm>
          <a:off x="523027" y="681278"/>
          <a:ext cx="629294" cy="44048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Create Opty</a:t>
          </a:r>
        </a:p>
      </dsp:txBody>
      <dsp:txXfrm>
        <a:off x="544534" y="702785"/>
        <a:ext cx="586280" cy="397471"/>
      </dsp:txXfrm>
    </dsp:sp>
    <dsp:sp modelId="{932C6296-C909-4535-A128-23A429307D5F}">
      <dsp:nvSpPr>
        <dsp:cNvPr id="0" name=""/>
        <dsp:cNvSpPr/>
      </dsp:nvSpPr>
      <dsp:spPr>
        <a:xfrm>
          <a:off x="1152321" y="723288"/>
          <a:ext cx="457688" cy="356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0298A1-9D84-4A82-8F7B-C52D25FE173D}">
      <dsp:nvSpPr>
        <dsp:cNvPr id="0" name=""/>
        <dsp:cNvSpPr/>
      </dsp:nvSpPr>
      <dsp:spPr>
        <a:xfrm rot="5400000">
          <a:off x="1143818" y="1590476"/>
          <a:ext cx="373820" cy="42558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F6BA76-8DF7-497E-A364-1EFE2504D48C}">
      <dsp:nvSpPr>
        <dsp:cNvPr id="0" name=""/>
        <dsp:cNvSpPr/>
      </dsp:nvSpPr>
      <dsp:spPr>
        <a:xfrm>
          <a:off x="1044778" y="1176089"/>
          <a:ext cx="629294" cy="440485"/>
        </a:xfrm>
        <a:prstGeom prst="roundRect">
          <a:avLst>
            <a:gd name="adj" fmla="val 16670"/>
          </a:avLst>
        </a:prstGeom>
        <a:solidFill>
          <a:srgbClr val="70AD4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Close Opty</a:t>
          </a:r>
        </a:p>
      </dsp:txBody>
      <dsp:txXfrm>
        <a:off x="1066285" y="1197596"/>
        <a:ext cx="586280" cy="397471"/>
      </dsp:txXfrm>
    </dsp:sp>
    <dsp:sp modelId="{32E76B0A-BA56-4C03-A5A3-404C4971180C}">
      <dsp:nvSpPr>
        <dsp:cNvPr id="0" name=""/>
        <dsp:cNvSpPr/>
      </dsp:nvSpPr>
      <dsp:spPr>
        <a:xfrm>
          <a:off x="1674072" y="1218099"/>
          <a:ext cx="457688" cy="356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8EDF0B-852C-4CF8-BB0B-B77FF78C5D65}">
      <dsp:nvSpPr>
        <dsp:cNvPr id="0" name=""/>
        <dsp:cNvSpPr/>
      </dsp:nvSpPr>
      <dsp:spPr>
        <a:xfrm>
          <a:off x="1566530" y="1670899"/>
          <a:ext cx="629294" cy="440485"/>
        </a:xfrm>
        <a:prstGeom prst="roundRect">
          <a:avLst>
            <a:gd name="adj" fmla="val 16670"/>
          </a:avLst>
        </a:prstGeom>
        <a:solidFill>
          <a:srgbClr val="902C8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 err="1"/>
            <a:t>Navigate</a:t>
          </a:r>
          <a:r>
            <a:rPr lang="fr-FR" sz="1000" kern="1200" dirty="0"/>
            <a:t> to Record</a:t>
          </a:r>
        </a:p>
      </dsp:txBody>
      <dsp:txXfrm>
        <a:off x="1588037" y="1692406"/>
        <a:ext cx="586280" cy="3974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28D3D527-E27C-4458-B612-09B9259C55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17E69BD-C916-4F97-98D3-7954BC6BE9F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D76911-BBCB-45D5-901C-F03F19273614}" type="datetimeFigureOut">
              <a:rPr lang="fr-FR" smtClean="0"/>
              <a:t>27/09/2021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7424E83-0C42-4C2E-864E-2AF1E5FF0DA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60B2980-D7FC-4440-AB5B-4D0475A3FFA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C0322D-600B-453A-9094-6B950AE738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0750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029656-5610-41C7-9ABF-6900CDEE3525}" type="datetimeFigureOut">
              <a:rPr lang="fr-FR" smtClean="0"/>
              <a:t>27/09/2021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9900CC-6BD4-492D-9068-D408D9A2F9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57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1" i="0">
              <a:effectLst/>
              <a:latin typeface="Segoe UI" panose="020B05020402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900CC-6BD4-492D-9068-D408D9A2F933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0431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900CC-6BD4-492D-9068-D408D9A2F93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0369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9.sv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8.png"/><Relationship Id="rId16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sv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9.svg"/><Relationship Id="rId7" Type="http://schemas.openxmlformats.org/officeDocument/2006/relationships/image" Target="../media/image33.png"/><Relationship Id="rId12" Type="http://schemas.openxmlformats.org/officeDocument/2006/relationships/image" Target="../media/image26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0.png"/><Relationship Id="rId11" Type="http://schemas.openxmlformats.org/officeDocument/2006/relationships/image" Target="../media/image25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9.svg"/><Relationship Id="rId7" Type="http://schemas.openxmlformats.org/officeDocument/2006/relationships/image" Target="../media/image29.png"/><Relationship Id="rId12" Type="http://schemas.openxmlformats.org/officeDocument/2006/relationships/image" Target="../media/image26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11" Type="http://schemas.openxmlformats.org/officeDocument/2006/relationships/image" Target="../media/image25.png"/><Relationship Id="rId5" Type="http://schemas.openxmlformats.org/officeDocument/2006/relationships/image" Target="../media/image30.png"/><Relationship Id="rId10" Type="http://schemas.openxmlformats.org/officeDocument/2006/relationships/image" Target="../media/image38.png"/><Relationship Id="rId4" Type="http://schemas.openxmlformats.org/officeDocument/2006/relationships/image" Target="../media/image27.png"/><Relationship Id="rId9" Type="http://schemas.openxmlformats.org/officeDocument/2006/relationships/image" Target="../media/image37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9.svg"/><Relationship Id="rId7" Type="http://schemas.openxmlformats.org/officeDocument/2006/relationships/image" Target="../media/image44.png"/><Relationship Id="rId12" Type="http://schemas.openxmlformats.org/officeDocument/2006/relationships/image" Target="../media/image26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3.png"/><Relationship Id="rId11" Type="http://schemas.openxmlformats.org/officeDocument/2006/relationships/image" Target="../media/image25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9.svg"/><Relationship Id="rId7" Type="http://schemas.openxmlformats.org/officeDocument/2006/relationships/image" Target="../media/image5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0.png"/><Relationship Id="rId11" Type="http://schemas.openxmlformats.org/officeDocument/2006/relationships/image" Target="../media/image26.svg"/><Relationship Id="rId5" Type="http://schemas.openxmlformats.org/officeDocument/2006/relationships/image" Target="../media/image49.png"/><Relationship Id="rId10" Type="http://schemas.openxmlformats.org/officeDocument/2006/relationships/image" Target="../media/image25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9.svg"/><Relationship Id="rId7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Ecran d'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A899346-58B9-45F8-B26A-09B1F095E0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pic>
        <p:nvPicPr>
          <p:cNvPr id="12" name="Graphique 11">
            <a:extLst>
              <a:ext uri="{FF2B5EF4-FFF2-40B4-BE49-F238E27FC236}">
                <a16:creationId xmlns:a16="http://schemas.microsoft.com/office/drawing/2014/main" id="{A9CFCF1A-A9D4-4DC4-B91D-1CC035A3C4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4230" y="1872492"/>
            <a:ext cx="6514212" cy="1790165"/>
          </a:xfrm>
          <a:prstGeom prst="rect">
            <a:avLst/>
          </a:prstGeom>
        </p:spPr>
      </p:pic>
      <p:grpSp>
        <p:nvGrpSpPr>
          <p:cNvPr id="21" name="Groupe 20">
            <a:extLst>
              <a:ext uri="{FF2B5EF4-FFF2-40B4-BE49-F238E27FC236}">
                <a16:creationId xmlns:a16="http://schemas.microsoft.com/office/drawing/2014/main" id="{417CC872-275A-40F9-AD31-8806E09CB32E}"/>
              </a:ext>
            </a:extLst>
          </p:cNvPr>
          <p:cNvGrpSpPr/>
          <p:nvPr userDrawn="1"/>
        </p:nvGrpSpPr>
        <p:grpSpPr>
          <a:xfrm>
            <a:off x="8968442" y="6014433"/>
            <a:ext cx="2745348" cy="330826"/>
            <a:chOff x="8281114" y="6002909"/>
            <a:chExt cx="2745348" cy="330826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D334C5F3-EEAE-4F76-ADA2-500C594FC34D}"/>
                </a:ext>
              </a:extLst>
            </p:cNvPr>
            <p:cNvSpPr txBox="1"/>
            <p:nvPr userDrawn="1"/>
          </p:nvSpPr>
          <p:spPr>
            <a:xfrm>
              <a:off x="8281114" y="6014434"/>
              <a:ext cx="1642595" cy="3193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>
                  <a:solidFill>
                    <a:schemeClr val="bg1">
                      <a:lumMod val="95000"/>
                    </a:schemeClr>
                  </a:solidFill>
                  <a:latin typeface="Segoe Pro" panose="020B0502040504020203" pitchFamily="34" charset="0"/>
                </a:rPr>
                <a:t>avec le soutien de </a:t>
              </a:r>
            </a:p>
          </p:txBody>
        </p:sp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1BFC8B34-753E-44FF-A20B-91C5F939E1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23709" y="6002909"/>
              <a:ext cx="1102753" cy="330826"/>
            </a:xfrm>
            <a:prstGeom prst="rect">
              <a:avLst/>
            </a:prstGeom>
          </p:spPr>
        </p:pic>
      </p:grpSp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2BE18E7D-B0F3-4D3C-AFDE-1DF39583635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330" y="3634019"/>
            <a:ext cx="976019" cy="9760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1498A9-41CF-4CD2-A31D-297A97DF97C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582474" y="3656154"/>
            <a:ext cx="939226" cy="95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72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1 (viole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9088F1E-802C-41F2-A2CD-0D05F38AC6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D6A81FC-D4E9-4E82-94E9-926260CA1EDD}"/>
              </a:ext>
            </a:extLst>
          </p:cNvPr>
          <p:cNvSpPr/>
          <p:nvPr userDrawn="1"/>
        </p:nvSpPr>
        <p:spPr>
          <a:xfrm rot="10800000">
            <a:off x="0" y="6176962"/>
            <a:ext cx="12192000" cy="681037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9FE45-CEA7-43CA-9FF9-B42772123952}"/>
              </a:ext>
            </a:extLst>
          </p:cNvPr>
          <p:cNvSpPr/>
          <p:nvPr userDrawn="1"/>
        </p:nvSpPr>
        <p:spPr>
          <a:xfrm>
            <a:off x="0" y="0"/>
            <a:ext cx="12192000" cy="1107583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0DB15736-075F-4092-96B5-E008C9DED6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sp>
        <p:nvSpPr>
          <p:cNvPr id="12" name="Espace réservé du titre 1">
            <a:extLst>
              <a:ext uri="{FF2B5EF4-FFF2-40B4-BE49-F238E27FC236}">
                <a16:creationId xmlns:a16="http://schemas.microsoft.com/office/drawing/2014/main" id="{E336B168-B769-4D52-ADB3-6611F1B5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6" y="0"/>
            <a:ext cx="9635193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444DE4CF-CC4A-4458-A312-4F67F089D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27/09/2021</a:t>
            </a:fld>
            <a:endParaRPr lang="fr-FR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05DC00CB-CE77-4731-B315-65504D41D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A43654F9-BD04-4F97-BF58-1EB588DFB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305EB0ED-2B89-4156-8DF8-5106302390B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3496"/>
            <a:ext cx="10515600" cy="4753467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180975" indent="0">
              <a:lnSpc>
                <a:spcPct val="150000"/>
              </a:lnSpc>
              <a:defRPr sz="28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744628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1 (jau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AFCA337-E343-4938-B8CD-BC611CF19E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D6A81FC-D4E9-4E82-94E9-926260CA1EDD}"/>
              </a:ext>
            </a:extLst>
          </p:cNvPr>
          <p:cNvSpPr/>
          <p:nvPr userDrawn="1"/>
        </p:nvSpPr>
        <p:spPr>
          <a:xfrm rot="10800000">
            <a:off x="0" y="6176962"/>
            <a:ext cx="12192000" cy="681037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9FE45-CEA7-43CA-9FF9-B42772123952}"/>
              </a:ext>
            </a:extLst>
          </p:cNvPr>
          <p:cNvSpPr/>
          <p:nvPr userDrawn="1"/>
        </p:nvSpPr>
        <p:spPr>
          <a:xfrm>
            <a:off x="0" y="0"/>
            <a:ext cx="12192000" cy="1107583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0DB15736-075F-4092-96B5-E008C9DED6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sp>
        <p:nvSpPr>
          <p:cNvPr id="12" name="Espace réservé du titre 1">
            <a:extLst>
              <a:ext uri="{FF2B5EF4-FFF2-40B4-BE49-F238E27FC236}">
                <a16:creationId xmlns:a16="http://schemas.microsoft.com/office/drawing/2014/main" id="{E336B168-B769-4D52-ADB3-6611F1B5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6" y="0"/>
            <a:ext cx="9635193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444DE4CF-CC4A-4458-A312-4F67F089D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27/09/2021</a:t>
            </a:fld>
            <a:endParaRPr lang="fr-FR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05DC00CB-CE77-4731-B315-65504D41D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A43654F9-BD04-4F97-BF58-1EB588DFB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B7687867-8A7F-4BEE-BE03-521F3AF47F6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3496"/>
            <a:ext cx="10515600" cy="4753467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180975" indent="0">
              <a:lnSpc>
                <a:spcPct val="150000"/>
              </a:lnSpc>
              <a:defRPr sz="28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206091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1 (ver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01A4746-7B6B-4587-B94B-E63AA24261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D6A81FC-D4E9-4E82-94E9-926260CA1EDD}"/>
              </a:ext>
            </a:extLst>
          </p:cNvPr>
          <p:cNvSpPr/>
          <p:nvPr userDrawn="1"/>
        </p:nvSpPr>
        <p:spPr>
          <a:xfrm rot="10800000">
            <a:off x="0" y="6176962"/>
            <a:ext cx="12192000" cy="681037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9FE45-CEA7-43CA-9FF9-B42772123952}"/>
              </a:ext>
            </a:extLst>
          </p:cNvPr>
          <p:cNvSpPr/>
          <p:nvPr userDrawn="1"/>
        </p:nvSpPr>
        <p:spPr>
          <a:xfrm>
            <a:off x="0" y="0"/>
            <a:ext cx="12192000" cy="1107583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cap="small" baseline="0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0DB15736-075F-4092-96B5-E008C9DED6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sp>
        <p:nvSpPr>
          <p:cNvPr id="12" name="Espace réservé du titre 1">
            <a:extLst>
              <a:ext uri="{FF2B5EF4-FFF2-40B4-BE49-F238E27FC236}">
                <a16:creationId xmlns:a16="http://schemas.microsoft.com/office/drawing/2014/main" id="{E336B168-B769-4D52-ADB3-6611F1B5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6" y="0"/>
            <a:ext cx="9635193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444DE4CF-CC4A-4458-A312-4F67F089D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27/09/2021</a:t>
            </a:fld>
            <a:endParaRPr lang="fr-FR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05DC00CB-CE77-4731-B315-65504D41D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A43654F9-BD04-4F97-BF58-1EB588DFB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0D602DDC-525F-4C95-A732-B1745CA67D4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3496"/>
            <a:ext cx="10515600" cy="4753467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180975" indent="0">
              <a:lnSpc>
                <a:spcPct val="150000"/>
              </a:lnSpc>
              <a:defRPr sz="28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022425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2 (génériq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3D9EBF3-DFC5-40B5-80EF-4F6348317BDE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F577293C-7F84-48F7-9951-2F173AE03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C3FFD5A7-EA26-469B-8207-5AB34540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1FDDEA64-D455-4FB7-9C58-C5F3E9AD4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26C2173B-1284-4449-8E51-88BC6DF0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3F1D138E-49C3-43EC-ACC0-EB0569A95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7B82DE47-1996-46A6-812E-39BB6EA0C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3A0CE19A-A81B-44FF-86B5-4D688DFC8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65AD3279-A0D5-421C-BB68-369F10BA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A3C71503-FC09-4878-9718-71BAF8EA5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2143427D-6575-4779-A21C-4416CCCC9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B7E282-7E1C-4B55-875F-F7CF34603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A13B15BB-8413-4779-A222-CE92FDF99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F56C0E37-0C57-4836-AB9C-E1977FBCA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9961" y="653194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D3A3D7BB-9A4A-43D5-B761-EEB06EFD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540" y="84098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2EE4E7F3-7BF3-4F33-8239-8E62278E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7BE4EEF7-3C21-4329-AF92-A85133B4E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4F4BCB91-B67B-4A0E-8BA4-8A39BF419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65854C49-E72A-4F77-9F3C-642DE031F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42966C60-22E8-487B-9AF5-ED4AB4146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A5452599-AA15-4092-9B96-D1A14FAF4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58BE81FE-B838-441F-AF10-605F18EC7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DE15FE77-86A0-40EC-9BAB-500F46345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531F6861-D68A-4541-8E4C-B28C5C870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206BC722-3CAB-4284-8742-D6441FB4B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4A0B005A-E58A-4AE2-A351-2D77B2EF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1A0396C0-B6B9-4816-B934-2CFA381AF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24B0A775-BDBD-4380-B5C2-6B4523A67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66C9AA18-CB88-4B55-8CCE-FAE5D60CB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517703AF-309F-4654-A8A8-783A69481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pic>
        <p:nvPicPr>
          <p:cNvPr id="3" name="Graphique 2">
            <a:extLst>
              <a:ext uri="{FF2B5EF4-FFF2-40B4-BE49-F238E27FC236}">
                <a16:creationId xmlns:a16="http://schemas.microsoft.com/office/drawing/2014/main" id="{4A5EAF6F-C4E9-46F5-A627-C3195583E0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  <p:pic>
        <p:nvPicPr>
          <p:cNvPr id="4" name="Image 3" descr="Une image contenant table, assis, ordinateur, arrière-plan&#10;&#10;Description générée automatiquement">
            <a:extLst>
              <a:ext uri="{FF2B5EF4-FFF2-40B4-BE49-F238E27FC236}">
                <a16:creationId xmlns:a16="http://schemas.microsoft.com/office/drawing/2014/main" id="{69B235A4-66E4-4429-B493-915A373B8E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76"/>
          <a:stretch/>
        </p:blipFill>
        <p:spPr>
          <a:xfrm rot="16200000">
            <a:off x="-1620101" y="4178578"/>
            <a:ext cx="4116961" cy="876757"/>
          </a:xfrm>
          <a:prstGeom prst="rect">
            <a:avLst/>
          </a:prstGeom>
        </p:spPr>
      </p:pic>
      <p:pic>
        <p:nvPicPr>
          <p:cNvPr id="8" name="Image 7" descr="Une image contenant arrêt, signe, vert&#10;&#10;Description générée automatiquement">
            <a:extLst>
              <a:ext uri="{FF2B5EF4-FFF2-40B4-BE49-F238E27FC236}">
                <a16:creationId xmlns:a16="http://schemas.microsoft.com/office/drawing/2014/main" id="{0901B1EC-230E-429F-B629-CC0558E4B27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97" y="3059333"/>
            <a:ext cx="1842550" cy="2048565"/>
          </a:xfrm>
          <a:prstGeom prst="rect">
            <a:avLst/>
          </a:prstGeom>
        </p:spPr>
      </p:pic>
      <p:pic>
        <p:nvPicPr>
          <p:cNvPr id="13" name="Image 12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FD637F98-DD6F-48C5-BC15-E5FB873222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64"/>
          <a:stretch/>
        </p:blipFill>
        <p:spPr>
          <a:xfrm>
            <a:off x="0" y="1619177"/>
            <a:ext cx="1474512" cy="2229189"/>
          </a:xfrm>
          <a:prstGeom prst="rect">
            <a:avLst/>
          </a:prstGeom>
        </p:spPr>
      </p:pic>
      <p:pic>
        <p:nvPicPr>
          <p:cNvPr id="45" name="Image 44" descr="Une image contenant assis, table, lumière, sombre&#10;&#10;Description générée automatiquement">
            <a:extLst>
              <a:ext uri="{FF2B5EF4-FFF2-40B4-BE49-F238E27FC236}">
                <a16:creationId xmlns:a16="http://schemas.microsoft.com/office/drawing/2014/main" id="{65D819C5-F5B7-4E0F-B1F3-EB98F3D430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61" r="11877"/>
          <a:stretch/>
        </p:blipFill>
        <p:spPr>
          <a:xfrm rot="16200000">
            <a:off x="-1349607" y="1320151"/>
            <a:ext cx="3648337" cy="949123"/>
          </a:xfrm>
          <a:prstGeom prst="rect">
            <a:avLst/>
          </a:prstGeom>
        </p:spPr>
      </p:pic>
      <p:pic>
        <p:nvPicPr>
          <p:cNvPr id="53" name="Image 52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1D5EE993-6A46-434E-B59D-2BD3BFA6D6A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54" y="412617"/>
            <a:ext cx="863118" cy="953037"/>
          </a:xfrm>
          <a:prstGeom prst="rect">
            <a:avLst/>
          </a:prstGeom>
        </p:spPr>
      </p:pic>
      <p:pic>
        <p:nvPicPr>
          <p:cNvPr id="56" name="Image 55" descr="Une image contenant assis, table, câble, lumière&#10;&#10;Description générée automatiquement">
            <a:extLst>
              <a:ext uri="{FF2B5EF4-FFF2-40B4-BE49-F238E27FC236}">
                <a16:creationId xmlns:a16="http://schemas.microsoft.com/office/drawing/2014/main" id="{61C8688C-D4C5-4790-B7BC-B614F3A48C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14" r="17051"/>
          <a:stretch/>
        </p:blipFill>
        <p:spPr>
          <a:xfrm rot="5400000">
            <a:off x="10198836" y="4864839"/>
            <a:ext cx="3129490" cy="856838"/>
          </a:xfrm>
          <a:prstGeom prst="rect">
            <a:avLst/>
          </a:prstGeom>
        </p:spPr>
      </p:pic>
      <p:pic>
        <p:nvPicPr>
          <p:cNvPr id="59" name="Image 58" descr="Une image contenant lumière, allumé, nuit, arrêt&#10;&#10;Description générée automatiquement">
            <a:extLst>
              <a:ext uri="{FF2B5EF4-FFF2-40B4-BE49-F238E27FC236}">
                <a16:creationId xmlns:a16="http://schemas.microsoft.com/office/drawing/2014/main" id="{6C8986FD-3287-4BE8-874B-700664056A8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336" y="3274713"/>
            <a:ext cx="1432991" cy="1564127"/>
          </a:xfrm>
          <a:prstGeom prst="rect">
            <a:avLst/>
          </a:prstGeom>
        </p:spPr>
      </p:pic>
      <p:pic>
        <p:nvPicPr>
          <p:cNvPr id="62" name="Image 61" descr="Une image contenant assis, lumière, sombre, photo&#10;&#10;Description générée automatiquement">
            <a:extLst>
              <a:ext uri="{FF2B5EF4-FFF2-40B4-BE49-F238E27FC236}">
                <a16:creationId xmlns:a16="http://schemas.microsoft.com/office/drawing/2014/main" id="{65D71D73-9E4C-4BE5-9DE3-88ED5D57C5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66"/>
          <a:stretch/>
        </p:blipFill>
        <p:spPr>
          <a:xfrm rot="5400000">
            <a:off x="9616477" y="1583624"/>
            <a:ext cx="4188600" cy="962447"/>
          </a:xfrm>
          <a:prstGeom prst="rect">
            <a:avLst/>
          </a:prstGeom>
        </p:spPr>
      </p:pic>
      <p:pic>
        <p:nvPicPr>
          <p:cNvPr id="67" name="Image 66" descr="Une image contenant sombre, assis, signe, écran&#10;&#10;Description générée automatiquement">
            <a:extLst>
              <a:ext uri="{FF2B5EF4-FFF2-40B4-BE49-F238E27FC236}">
                <a16:creationId xmlns:a16="http://schemas.microsoft.com/office/drawing/2014/main" id="{054BDDE1-3AEC-495E-B7DC-1A7BF4A3A34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051" y="5351855"/>
            <a:ext cx="560473" cy="612095"/>
          </a:xfrm>
          <a:prstGeom prst="rect">
            <a:avLst/>
          </a:prstGeom>
        </p:spPr>
      </p:pic>
      <p:pic>
        <p:nvPicPr>
          <p:cNvPr id="69" name="Image 68" descr="Une image contenant sombre, signe, moniteur, arrêt&#10;&#10;Description générée automatiquement">
            <a:extLst>
              <a:ext uri="{FF2B5EF4-FFF2-40B4-BE49-F238E27FC236}">
                <a16:creationId xmlns:a16="http://schemas.microsoft.com/office/drawing/2014/main" id="{24883783-9449-4A4A-831C-CE9CFBFA6355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516" y="2478706"/>
            <a:ext cx="968437" cy="1008790"/>
          </a:xfrm>
          <a:prstGeom prst="rect">
            <a:avLst/>
          </a:prstGeom>
        </p:spPr>
      </p:pic>
      <p:pic>
        <p:nvPicPr>
          <p:cNvPr id="71" name="Image 70" descr="Une image contenant signe, moniteur, assis, sombre&#10;&#10;Description générée automatiquement">
            <a:extLst>
              <a:ext uri="{FF2B5EF4-FFF2-40B4-BE49-F238E27FC236}">
                <a16:creationId xmlns:a16="http://schemas.microsoft.com/office/drawing/2014/main" id="{C67F3EF9-13EC-4C4B-9014-6B387A4F7D5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2999" y="1136579"/>
            <a:ext cx="550801" cy="588017"/>
          </a:xfrm>
          <a:prstGeom prst="rect">
            <a:avLst/>
          </a:prstGeom>
        </p:spPr>
      </p:pic>
      <p:pic>
        <p:nvPicPr>
          <p:cNvPr id="73" name="Image 72">
            <a:extLst>
              <a:ext uri="{FF2B5EF4-FFF2-40B4-BE49-F238E27FC236}">
                <a16:creationId xmlns:a16="http://schemas.microsoft.com/office/drawing/2014/main" id="{21DF9575-9D04-4087-9FF8-3A49DF38DBF1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748" y="1589990"/>
            <a:ext cx="655129" cy="703065"/>
          </a:xfrm>
          <a:prstGeom prst="rect">
            <a:avLst/>
          </a:prstGeom>
        </p:spPr>
      </p:pic>
      <p:pic>
        <p:nvPicPr>
          <p:cNvPr id="75" name="Image 74">
            <a:extLst>
              <a:ext uri="{FF2B5EF4-FFF2-40B4-BE49-F238E27FC236}">
                <a16:creationId xmlns:a16="http://schemas.microsoft.com/office/drawing/2014/main" id="{A8735840-9AEA-4C6E-BB11-457DC608B71D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39" y="4660200"/>
            <a:ext cx="1448414" cy="1634639"/>
          </a:xfrm>
          <a:prstGeom prst="rect">
            <a:avLst/>
          </a:prstGeom>
        </p:spPr>
      </p:pic>
      <p:pic>
        <p:nvPicPr>
          <p:cNvPr id="77" name="Image 76" descr="Une image contenant signe, moniteur, arrêt&#10;&#10;Description générée automatiquement">
            <a:extLst>
              <a:ext uri="{FF2B5EF4-FFF2-40B4-BE49-F238E27FC236}">
                <a16:creationId xmlns:a16="http://schemas.microsoft.com/office/drawing/2014/main" id="{E6DBDA69-F76D-4A4C-9882-55B32353F8F5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838" y="3094459"/>
            <a:ext cx="368846" cy="383344"/>
          </a:xfrm>
          <a:prstGeom prst="rect">
            <a:avLst/>
          </a:prstGeom>
        </p:spPr>
      </p:pic>
      <p:pic>
        <p:nvPicPr>
          <p:cNvPr id="81" name="Image 80" descr="Une image contenant signe, moniteur, assis, sombre&#10;&#10;Description générée automatiquement">
            <a:extLst>
              <a:ext uri="{FF2B5EF4-FFF2-40B4-BE49-F238E27FC236}">
                <a16:creationId xmlns:a16="http://schemas.microsoft.com/office/drawing/2014/main" id="{8B02853D-2F84-4E0B-A1AD-522601CAD839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30" y="827297"/>
            <a:ext cx="550801" cy="588017"/>
          </a:xfrm>
          <a:prstGeom prst="rect">
            <a:avLst/>
          </a:prstGeom>
        </p:spPr>
      </p:pic>
      <p:pic>
        <p:nvPicPr>
          <p:cNvPr id="80" name="Image 79">
            <a:extLst>
              <a:ext uri="{FF2B5EF4-FFF2-40B4-BE49-F238E27FC236}">
                <a16:creationId xmlns:a16="http://schemas.microsoft.com/office/drawing/2014/main" id="{EF9C86B1-734A-4469-AF72-21A5670D5E77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197" y="3923892"/>
            <a:ext cx="1019316" cy="1093900"/>
          </a:xfrm>
          <a:prstGeom prst="rect">
            <a:avLst/>
          </a:prstGeom>
        </p:spPr>
      </p:pic>
      <p:pic>
        <p:nvPicPr>
          <p:cNvPr id="84" name="Image 83">
            <a:extLst>
              <a:ext uri="{FF2B5EF4-FFF2-40B4-BE49-F238E27FC236}">
                <a16:creationId xmlns:a16="http://schemas.microsoft.com/office/drawing/2014/main" id="{414CF5E4-CB73-4A53-86AF-EEADD73FCB61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88" y="17354"/>
            <a:ext cx="472996" cy="533810"/>
          </a:xfrm>
          <a:prstGeom prst="rect">
            <a:avLst/>
          </a:prstGeom>
        </p:spPr>
      </p:pic>
      <p:sp>
        <p:nvSpPr>
          <p:cNvPr id="47" name="Espace réservé de la date 3">
            <a:extLst>
              <a:ext uri="{FF2B5EF4-FFF2-40B4-BE49-F238E27FC236}">
                <a16:creationId xmlns:a16="http://schemas.microsoft.com/office/drawing/2014/main" id="{22D4C663-AD7D-424F-A6AB-A0E86A0FBD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27/09/2021</a:t>
            </a:fld>
            <a:endParaRPr lang="fr-FR"/>
          </a:p>
        </p:txBody>
      </p:sp>
      <p:sp>
        <p:nvSpPr>
          <p:cNvPr id="48" name="Espace réservé du pied de page 4">
            <a:extLst>
              <a:ext uri="{FF2B5EF4-FFF2-40B4-BE49-F238E27FC236}">
                <a16:creationId xmlns:a16="http://schemas.microsoft.com/office/drawing/2014/main" id="{B4574A83-F2CC-4444-9D03-9EEE5E021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/>
          </a:p>
        </p:txBody>
      </p:sp>
      <p:sp>
        <p:nvSpPr>
          <p:cNvPr id="49" name="Espace réservé du numéro de diapositive 5">
            <a:extLst>
              <a:ext uri="{FF2B5EF4-FFF2-40B4-BE49-F238E27FC236}">
                <a16:creationId xmlns:a16="http://schemas.microsoft.com/office/drawing/2014/main" id="{B752FD98-B3EA-4591-AED8-056F065E2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5" name="Espace réservé du titre 1">
            <a:extLst>
              <a:ext uri="{FF2B5EF4-FFF2-40B4-BE49-F238E27FC236}">
                <a16:creationId xmlns:a16="http://schemas.microsoft.com/office/drawing/2014/main" id="{41EA4D4A-1241-4437-BE5B-36B6F8E7A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41" y="0"/>
            <a:ext cx="7474397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6" name="Espace réservé du texte 2">
            <a:extLst>
              <a:ext uri="{FF2B5EF4-FFF2-40B4-BE49-F238E27FC236}">
                <a16:creationId xmlns:a16="http://schemas.microsoft.com/office/drawing/2014/main" id="{AB43891D-8032-4EBE-A707-EF3765DBAE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5342" y="1423496"/>
            <a:ext cx="9095468" cy="475346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tabLst>
                <a:tab pos="7439025" algn="l"/>
              </a:tabLst>
              <a:defRPr sz="2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529073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2 (ble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3D9EBF3-DFC5-40B5-80EF-4F6348317BDE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F577293C-7F84-48F7-9951-2F173AE03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C3FFD5A7-EA26-469B-8207-5AB34540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1FDDEA64-D455-4FB7-9C58-C5F3E9AD4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26C2173B-1284-4449-8E51-88BC6DF0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3F1D138E-49C3-43EC-ACC0-EB0569A95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7B82DE47-1996-46A6-812E-39BB6EA0C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3A0CE19A-A81B-44FF-86B5-4D688DFC8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65AD3279-A0D5-421C-BB68-369F10BA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A3C71503-FC09-4878-9718-71BAF8EA5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2143427D-6575-4779-A21C-4416CCCC9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B7E282-7E1C-4B55-875F-F7CF34603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A13B15BB-8413-4779-A222-CE92FDF99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F56C0E37-0C57-4836-AB9C-E1977FBCA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9961" y="653194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D3A3D7BB-9A4A-43D5-B761-EEB06EFD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540" y="84098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2EE4E7F3-7BF3-4F33-8239-8E62278E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7BE4EEF7-3C21-4329-AF92-A85133B4E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4F4BCB91-B67B-4A0E-8BA4-8A39BF419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65854C49-E72A-4F77-9F3C-642DE031F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42966C60-22E8-487B-9AF5-ED4AB4146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A5452599-AA15-4092-9B96-D1A14FAF4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58BE81FE-B838-441F-AF10-605F18EC7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DE15FE77-86A0-40EC-9BAB-500F46345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531F6861-D68A-4541-8E4C-B28C5C870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206BC722-3CAB-4284-8742-D6441FB4B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4A0B005A-E58A-4AE2-A351-2D77B2EF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1A0396C0-B6B9-4816-B934-2CFA381AF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24B0A775-BDBD-4380-B5C2-6B4523A67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66C9AA18-CB88-4B55-8CCE-FAE5D60CB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517703AF-309F-4654-A8A8-783A69481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pic>
        <p:nvPicPr>
          <p:cNvPr id="5" name="Image 4" descr="Une image contenant assis, table, câble, lumière&#10;&#10;Description générée automatiquement">
            <a:extLst>
              <a:ext uri="{FF2B5EF4-FFF2-40B4-BE49-F238E27FC236}">
                <a16:creationId xmlns:a16="http://schemas.microsoft.com/office/drawing/2014/main" id="{1A9EACE7-1B0C-491E-8514-2F5952CABB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83"/>
          <a:stretch/>
        </p:blipFill>
        <p:spPr>
          <a:xfrm rot="16200000">
            <a:off x="-2526551" y="2443551"/>
            <a:ext cx="6532298" cy="1479197"/>
          </a:xfrm>
          <a:prstGeom prst="rect">
            <a:avLst/>
          </a:prstGeom>
        </p:spPr>
      </p:pic>
      <p:pic>
        <p:nvPicPr>
          <p:cNvPr id="7" name="Image 6" descr="Une image contenant lumière, allumé, nuit, arrêt&#10;&#10;Description générée automatiquement">
            <a:extLst>
              <a:ext uri="{FF2B5EF4-FFF2-40B4-BE49-F238E27FC236}">
                <a16:creationId xmlns:a16="http://schemas.microsoft.com/office/drawing/2014/main" id="{7E10669D-0A01-45A4-82A2-E9C0F43FEA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5" t="46917"/>
          <a:stretch/>
        </p:blipFill>
        <p:spPr>
          <a:xfrm>
            <a:off x="0" y="0"/>
            <a:ext cx="1700010" cy="1231808"/>
          </a:xfrm>
          <a:prstGeom prst="rect">
            <a:avLst/>
          </a:prstGeom>
        </p:spPr>
      </p:pic>
      <p:pic>
        <p:nvPicPr>
          <p:cNvPr id="9" name="Image 8" descr="Une image contenant assis, lumière, ordinateur, signe&#10;&#10;Description générée automatiquement">
            <a:extLst>
              <a:ext uri="{FF2B5EF4-FFF2-40B4-BE49-F238E27FC236}">
                <a16:creationId xmlns:a16="http://schemas.microsoft.com/office/drawing/2014/main" id="{C649170F-56FA-4A05-ABD8-06BE186373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17" b="25017"/>
          <a:stretch/>
        </p:blipFill>
        <p:spPr>
          <a:xfrm>
            <a:off x="-1" y="5420552"/>
            <a:ext cx="763925" cy="1437448"/>
          </a:xfrm>
          <a:prstGeom prst="rect">
            <a:avLst/>
          </a:prstGeom>
        </p:spPr>
      </p:pic>
      <p:pic>
        <p:nvPicPr>
          <p:cNvPr id="43" name="Image 42" descr="Une image contenant assis, lumière, sombre, photo&#10;&#10;Description générée automatiquement">
            <a:extLst>
              <a:ext uri="{FF2B5EF4-FFF2-40B4-BE49-F238E27FC236}">
                <a16:creationId xmlns:a16="http://schemas.microsoft.com/office/drawing/2014/main" id="{51645C9B-92B1-4322-BD20-C5399D1AA1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52" r="8390"/>
          <a:stretch/>
        </p:blipFill>
        <p:spPr>
          <a:xfrm rot="5400000">
            <a:off x="9020751" y="3686753"/>
            <a:ext cx="5395126" cy="947371"/>
          </a:xfrm>
          <a:prstGeom prst="rect">
            <a:avLst/>
          </a:prstGeom>
        </p:spPr>
      </p:pic>
      <p:pic>
        <p:nvPicPr>
          <p:cNvPr id="50" name="Image 49" descr="Une image contenant assis, lumière, ordinateur, signe&#10;&#10;Description générée automatiquement">
            <a:extLst>
              <a:ext uri="{FF2B5EF4-FFF2-40B4-BE49-F238E27FC236}">
                <a16:creationId xmlns:a16="http://schemas.microsoft.com/office/drawing/2014/main" id="{B0A70D13-2E5F-482B-B305-9970FD8960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81"/>
          <a:stretch/>
        </p:blipFill>
        <p:spPr>
          <a:xfrm>
            <a:off x="10903916" y="2441237"/>
            <a:ext cx="1288084" cy="2289585"/>
          </a:xfrm>
          <a:prstGeom prst="rect">
            <a:avLst/>
          </a:prstGeom>
        </p:spPr>
      </p:pic>
      <p:pic>
        <p:nvPicPr>
          <p:cNvPr id="52" name="Image 51" descr="Une image contenant lumière, allumé, nuit, arrêt&#10;&#10;Description générée automatiquement">
            <a:extLst>
              <a:ext uri="{FF2B5EF4-FFF2-40B4-BE49-F238E27FC236}">
                <a16:creationId xmlns:a16="http://schemas.microsoft.com/office/drawing/2014/main" id="{0893FD1F-F631-4CE0-ABB0-29855666D9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56"/>
          <a:stretch/>
        </p:blipFill>
        <p:spPr>
          <a:xfrm rot="10800000">
            <a:off x="11814220" y="478545"/>
            <a:ext cx="377780" cy="2619166"/>
          </a:xfrm>
          <a:prstGeom prst="rect">
            <a:avLst/>
          </a:prstGeom>
        </p:spPr>
      </p:pic>
      <p:pic>
        <p:nvPicPr>
          <p:cNvPr id="55" name="Image 54" descr="Une image contenant assis, table, câble, lumière&#10;&#10;Description générée automatiquement">
            <a:extLst>
              <a:ext uri="{FF2B5EF4-FFF2-40B4-BE49-F238E27FC236}">
                <a16:creationId xmlns:a16="http://schemas.microsoft.com/office/drawing/2014/main" id="{CEBEEB53-4B71-4C7B-9D30-53B42F870D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91" t="76388"/>
          <a:stretch/>
        </p:blipFill>
        <p:spPr>
          <a:xfrm rot="5400000">
            <a:off x="11298139" y="642846"/>
            <a:ext cx="1536704" cy="251018"/>
          </a:xfrm>
          <a:prstGeom prst="rect">
            <a:avLst/>
          </a:prstGeom>
        </p:spPr>
      </p:pic>
      <p:pic>
        <p:nvPicPr>
          <p:cNvPr id="58" name="Image 57" descr="Une image contenant sombre, assis, signe, écran&#10;&#10;Description générée automatiquement">
            <a:extLst>
              <a:ext uri="{FF2B5EF4-FFF2-40B4-BE49-F238E27FC236}">
                <a16:creationId xmlns:a16="http://schemas.microsoft.com/office/drawing/2014/main" id="{54055ACD-4950-4B51-A122-A6F6E459418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44" y="2598770"/>
            <a:ext cx="961842" cy="1050433"/>
          </a:xfrm>
          <a:prstGeom prst="rect">
            <a:avLst/>
          </a:prstGeom>
        </p:spPr>
      </p:pic>
      <p:pic>
        <p:nvPicPr>
          <p:cNvPr id="60" name="Image 59" descr="Une image contenant sombre, signe, moniteur, arrêt&#10;&#10;Description générée automatiquement">
            <a:extLst>
              <a:ext uri="{FF2B5EF4-FFF2-40B4-BE49-F238E27FC236}">
                <a16:creationId xmlns:a16="http://schemas.microsoft.com/office/drawing/2014/main" id="{AFA4F9E9-5CAC-43BD-B6D4-DEFAB5973FB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21" y="5551969"/>
            <a:ext cx="651438" cy="678581"/>
          </a:xfrm>
          <a:prstGeom prst="rect">
            <a:avLst/>
          </a:prstGeom>
        </p:spPr>
      </p:pic>
      <p:pic>
        <p:nvPicPr>
          <p:cNvPr id="63" name="Image 62" descr="Une image contenant signe, moniteur, assis, sombre&#10;&#10;Description générée automatiquement">
            <a:extLst>
              <a:ext uri="{FF2B5EF4-FFF2-40B4-BE49-F238E27FC236}">
                <a16:creationId xmlns:a16="http://schemas.microsoft.com/office/drawing/2014/main" id="{F560FE9A-8AEB-41A5-9DEC-FE5423F084A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043" y="1097153"/>
            <a:ext cx="611377" cy="652686"/>
          </a:xfrm>
          <a:prstGeom prst="rect">
            <a:avLst/>
          </a:prstGeom>
        </p:spPr>
      </p:pic>
      <p:pic>
        <p:nvPicPr>
          <p:cNvPr id="78" name="Image 77" descr="Une image contenant sombre, assis, signe, écran&#10;&#10;Description générée automatiquement">
            <a:extLst>
              <a:ext uri="{FF2B5EF4-FFF2-40B4-BE49-F238E27FC236}">
                <a16:creationId xmlns:a16="http://schemas.microsoft.com/office/drawing/2014/main" id="{D8076103-5675-4506-9366-CDE4C49E7EB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250" y="846904"/>
            <a:ext cx="717490" cy="783575"/>
          </a:xfrm>
          <a:prstGeom prst="rect">
            <a:avLst/>
          </a:prstGeom>
        </p:spPr>
      </p:pic>
      <p:pic>
        <p:nvPicPr>
          <p:cNvPr id="82" name="Image 81" descr="Une image contenant sombre, assis, signe, écran&#10;&#10;Description générée automatiquement">
            <a:extLst>
              <a:ext uri="{FF2B5EF4-FFF2-40B4-BE49-F238E27FC236}">
                <a16:creationId xmlns:a16="http://schemas.microsoft.com/office/drawing/2014/main" id="{813B57E3-01A2-4CF9-98FF-F41AD4B5E6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328" y="5055298"/>
            <a:ext cx="432650" cy="472500"/>
          </a:xfrm>
          <a:prstGeom prst="rect">
            <a:avLst/>
          </a:prstGeom>
        </p:spPr>
      </p:pic>
      <p:pic>
        <p:nvPicPr>
          <p:cNvPr id="83" name="Image 82" descr="Une image contenant sombre, signe, moniteur, arrêt&#10;&#10;Description générée automatiquement">
            <a:extLst>
              <a:ext uri="{FF2B5EF4-FFF2-40B4-BE49-F238E27FC236}">
                <a16:creationId xmlns:a16="http://schemas.microsoft.com/office/drawing/2014/main" id="{6D558019-4BF8-48A9-8A6C-7A684F550AD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513" y="0"/>
            <a:ext cx="545546" cy="568277"/>
          </a:xfrm>
          <a:prstGeom prst="rect">
            <a:avLst/>
          </a:pr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4A5EAF6F-C4E9-46F5-A627-C3195583E09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  <p:sp>
        <p:nvSpPr>
          <p:cNvPr id="47" name="Espace réservé de la date 3">
            <a:extLst>
              <a:ext uri="{FF2B5EF4-FFF2-40B4-BE49-F238E27FC236}">
                <a16:creationId xmlns:a16="http://schemas.microsoft.com/office/drawing/2014/main" id="{22D4C663-AD7D-424F-A6AB-A0E86A0FBD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27/09/2021</a:t>
            </a:fld>
            <a:endParaRPr lang="fr-FR"/>
          </a:p>
        </p:txBody>
      </p:sp>
      <p:sp>
        <p:nvSpPr>
          <p:cNvPr id="48" name="Espace réservé du pied de page 4">
            <a:extLst>
              <a:ext uri="{FF2B5EF4-FFF2-40B4-BE49-F238E27FC236}">
                <a16:creationId xmlns:a16="http://schemas.microsoft.com/office/drawing/2014/main" id="{B4574A83-F2CC-4444-9D03-9EEE5E021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/>
          </a:p>
        </p:txBody>
      </p:sp>
      <p:sp>
        <p:nvSpPr>
          <p:cNvPr id="49" name="Espace réservé du numéro de diapositive 5">
            <a:extLst>
              <a:ext uri="{FF2B5EF4-FFF2-40B4-BE49-F238E27FC236}">
                <a16:creationId xmlns:a16="http://schemas.microsoft.com/office/drawing/2014/main" id="{B752FD98-B3EA-4591-AED8-056F065E2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1" name="Espace réservé du titre 1">
            <a:extLst>
              <a:ext uri="{FF2B5EF4-FFF2-40B4-BE49-F238E27FC236}">
                <a16:creationId xmlns:a16="http://schemas.microsoft.com/office/drawing/2014/main" id="{97BF719E-57CE-4517-AD98-8604A11FB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41" y="0"/>
            <a:ext cx="7474397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53" name="Espace réservé du texte 2">
            <a:extLst>
              <a:ext uri="{FF2B5EF4-FFF2-40B4-BE49-F238E27FC236}">
                <a16:creationId xmlns:a16="http://schemas.microsoft.com/office/drawing/2014/main" id="{762E51EA-9341-438A-96E4-86C6D134513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5342" y="1423496"/>
            <a:ext cx="9095468" cy="475346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tabLst>
                <a:tab pos="7439025" algn="l"/>
              </a:tabLst>
              <a:defRPr sz="2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8159453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2 (viole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3D9EBF3-DFC5-40B5-80EF-4F6348317BDE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F577293C-7F84-48F7-9951-2F173AE03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C3FFD5A7-EA26-469B-8207-5AB34540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1FDDEA64-D455-4FB7-9C58-C5F3E9AD4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26C2173B-1284-4449-8E51-88BC6DF0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3F1D138E-49C3-43EC-ACC0-EB0569A95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7B82DE47-1996-46A6-812E-39BB6EA0C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3A0CE19A-A81B-44FF-86B5-4D688DFC8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65AD3279-A0D5-421C-BB68-369F10BA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A3C71503-FC09-4878-9718-71BAF8EA5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2143427D-6575-4779-A21C-4416CCCC9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B7E282-7E1C-4B55-875F-F7CF34603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A13B15BB-8413-4779-A222-CE92FDF99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F56C0E37-0C57-4836-AB9C-E1977FBCA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9961" y="653194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D3A3D7BB-9A4A-43D5-B761-EEB06EFD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540" y="84098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2EE4E7F3-7BF3-4F33-8239-8E62278E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7BE4EEF7-3C21-4329-AF92-A85133B4E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4F4BCB91-B67B-4A0E-8BA4-8A39BF419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65854C49-E72A-4F77-9F3C-642DE031F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42966C60-22E8-487B-9AF5-ED4AB4146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A5452599-AA15-4092-9B96-D1A14FAF4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58BE81FE-B838-441F-AF10-605F18EC7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DE15FE77-86A0-40EC-9BAB-500F46345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531F6861-D68A-4541-8E4C-B28C5C870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206BC722-3CAB-4284-8742-D6441FB4B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4A0B005A-E58A-4AE2-A351-2D77B2EF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1A0396C0-B6B9-4816-B934-2CFA381AF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24B0A775-BDBD-4380-B5C2-6B4523A67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66C9AA18-CB88-4B55-8CCE-FAE5D60CB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517703AF-309F-4654-A8A8-783A69481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pic>
        <p:nvPicPr>
          <p:cNvPr id="4" name="Image 3" descr="Une image contenant table, assis, ordinateur, arrière-plan&#10;&#10;Description générée automatiquement">
            <a:extLst>
              <a:ext uri="{FF2B5EF4-FFF2-40B4-BE49-F238E27FC236}">
                <a16:creationId xmlns:a16="http://schemas.microsoft.com/office/drawing/2014/main" id="{5C06B847-B74B-4454-8E65-C36ECA56D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8" t="65919"/>
          <a:stretch/>
        </p:blipFill>
        <p:spPr>
          <a:xfrm>
            <a:off x="-1" y="0"/>
            <a:ext cx="2720485" cy="529548"/>
          </a:xfrm>
          <a:prstGeom prst="rect">
            <a:avLst/>
          </a:prstGeom>
        </p:spPr>
      </p:pic>
      <p:pic>
        <p:nvPicPr>
          <p:cNvPr id="10" name="Image 9" descr="Une image contenant assis, table, lumière, sombre&#10;&#10;Description générée automatiquement">
            <a:extLst>
              <a:ext uri="{FF2B5EF4-FFF2-40B4-BE49-F238E27FC236}">
                <a16:creationId xmlns:a16="http://schemas.microsoft.com/office/drawing/2014/main" id="{E4B0CF8E-711D-40FA-87AB-BD1048800E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55" r="2452"/>
          <a:stretch/>
        </p:blipFill>
        <p:spPr>
          <a:xfrm rot="16200000">
            <a:off x="-1431350" y="1431349"/>
            <a:ext cx="3766050" cy="903349"/>
          </a:xfrm>
          <a:prstGeom prst="rect">
            <a:avLst/>
          </a:prstGeom>
        </p:spPr>
      </p:pic>
      <p:pic>
        <p:nvPicPr>
          <p:cNvPr id="44" name="Image 43" descr="Une image contenant arrêt, signe, vert&#10;&#10;Description générée automatiquement">
            <a:extLst>
              <a:ext uri="{FF2B5EF4-FFF2-40B4-BE49-F238E27FC236}">
                <a16:creationId xmlns:a16="http://schemas.microsoft.com/office/drawing/2014/main" id="{F723E45B-AFCE-4781-B190-6DC1F7A59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6"/>
          <a:stretch/>
        </p:blipFill>
        <p:spPr>
          <a:xfrm>
            <a:off x="-28207" y="0"/>
            <a:ext cx="1673918" cy="1588142"/>
          </a:xfrm>
          <a:prstGeom prst="rect">
            <a:avLst/>
          </a:prstGeom>
        </p:spPr>
      </p:pic>
      <p:pic>
        <p:nvPicPr>
          <p:cNvPr id="53" name="Image 52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B8185ED0-4CD1-4979-8A1A-C0F2BA17DD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60"/>
          <a:stretch/>
        </p:blipFill>
        <p:spPr>
          <a:xfrm>
            <a:off x="11493213" y="5279295"/>
            <a:ext cx="698787" cy="1606154"/>
          </a:xfrm>
          <a:prstGeom prst="rect">
            <a:avLst/>
          </a:prstGeom>
        </p:spPr>
      </p:pic>
      <p:pic>
        <p:nvPicPr>
          <p:cNvPr id="57" name="Image 56" descr="Une image contenant assis, table, lumière, sombre&#10;&#10;Description générée automatiquement">
            <a:extLst>
              <a:ext uri="{FF2B5EF4-FFF2-40B4-BE49-F238E27FC236}">
                <a16:creationId xmlns:a16="http://schemas.microsoft.com/office/drawing/2014/main" id="{0B45B649-9A55-481A-9524-97EA62097B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74"/>
          <a:stretch/>
        </p:blipFill>
        <p:spPr>
          <a:xfrm rot="5400000">
            <a:off x="10268588" y="3491643"/>
            <a:ext cx="3229654" cy="617171"/>
          </a:xfrm>
          <a:prstGeom prst="rect">
            <a:avLst/>
          </a:prstGeom>
        </p:spPr>
      </p:pic>
      <p:pic>
        <p:nvPicPr>
          <p:cNvPr id="61" name="Image 60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6C914E5E-ED10-431E-8351-52604467F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177"/>
          <a:stretch/>
        </p:blipFill>
        <p:spPr>
          <a:xfrm>
            <a:off x="11844017" y="4596530"/>
            <a:ext cx="347983" cy="1207426"/>
          </a:xfrm>
          <a:prstGeom prst="rect">
            <a:avLst/>
          </a:prstGeom>
        </p:spPr>
      </p:pic>
      <p:pic>
        <p:nvPicPr>
          <p:cNvPr id="65" name="Image 64" descr="Une image contenant arrêt, signe, vert&#10;&#10;Description générée automatiquement">
            <a:extLst>
              <a:ext uri="{FF2B5EF4-FFF2-40B4-BE49-F238E27FC236}">
                <a16:creationId xmlns:a16="http://schemas.microsoft.com/office/drawing/2014/main" id="{992F9D9D-8D68-4634-8797-79E80D90510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356" y="3410844"/>
            <a:ext cx="1209087" cy="1344274"/>
          </a:xfrm>
          <a:prstGeom prst="rect">
            <a:avLst/>
          </a:prstGeom>
        </p:spPr>
      </p:pic>
      <p:pic>
        <p:nvPicPr>
          <p:cNvPr id="71" name="Image 70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743D9D39-006C-4A6E-8FDE-D2F109CE1D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919"/>
          <a:stretch/>
        </p:blipFill>
        <p:spPr>
          <a:xfrm>
            <a:off x="11676727" y="1860894"/>
            <a:ext cx="515273" cy="1576863"/>
          </a:xfrm>
          <a:prstGeom prst="rect">
            <a:avLst/>
          </a:prstGeom>
        </p:spPr>
      </p:pic>
      <p:pic>
        <p:nvPicPr>
          <p:cNvPr id="73" name="Image 72" descr="Une image contenant table, assis, ordinateur, arrière-plan&#10;&#10;Description générée automatiquement">
            <a:extLst>
              <a:ext uri="{FF2B5EF4-FFF2-40B4-BE49-F238E27FC236}">
                <a16:creationId xmlns:a16="http://schemas.microsoft.com/office/drawing/2014/main" id="{C2DE5398-A866-4037-A7B0-3A3FC24167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01" t="68994"/>
          <a:stretch/>
        </p:blipFill>
        <p:spPr>
          <a:xfrm rot="5400000">
            <a:off x="10751231" y="946465"/>
            <a:ext cx="2387236" cy="494301"/>
          </a:xfrm>
          <a:prstGeom prst="rect">
            <a:avLst/>
          </a:prstGeom>
        </p:spPr>
      </p:pic>
      <p:pic>
        <p:nvPicPr>
          <p:cNvPr id="75" name="Image 74" descr="Une image contenant signe, moniteur, arrêt&#10;&#10;Description générée automatiquement">
            <a:extLst>
              <a:ext uri="{FF2B5EF4-FFF2-40B4-BE49-F238E27FC236}">
                <a16:creationId xmlns:a16="http://schemas.microsoft.com/office/drawing/2014/main" id="{2A17D336-ECD3-4CCD-8071-AA80D2EFE95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70" y="3627733"/>
            <a:ext cx="874879" cy="909268"/>
          </a:xfrm>
          <a:prstGeom prst="rect">
            <a:avLst/>
          </a:prstGeom>
        </p:spPr>
      </p:pic>
      <p:pic>
        <p:nvPicPr>
          <p:cNvPr id="77" name="Image 76">
            <a:extLst>
              <a:ext uri="{FF2B5EF4-FFF2-40B4-BE49-F238E27FC236}">
                <a16:creationId xmlns:a16="http://schemas.microsoft.com/office/drawing/2014/main" id="{F773FAEF-1B47-44D2-9931-A0E50AEA601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446" y="5126660"/>
            <a:ext cx="1279041" cy="1372630"/>
          </a:xfrm>
          <a:prstGeom prst="rect">
            <a:avLst/>
          </a:prstGeom>
        </p:spPr>
      </p:pic>
      <p:pic>
        <p:nvPicPr>
          <p:cNvPr id="79" name="Image 78">
            <a:extLst>
              <a:ext uri="{FF2B5EF4-FFF2-40B4-BE49-F238E27FC236}">
                <a16:creationId xmlns:a16="http://schemas.microsoft.com/office/drawing/2014/main" id="{74769267-A35F-4284-9E8F-05D785B74ED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925" y="526571"/>
            <a:ext cx="626062" cy="706556"/>
          </a:xfrm>
          <a:prstGeom prst="rect">
            <a:avLst/>
          </a:prstGeom>
        </p:spPr>
      </p:pic>
      <p:pic>
        <p:nvPicPr>
          <p:cNvPr id="80" name="Image 79">
            <a:extLst>
              <a:ext uri="{FF2B5EF4-FFF2-40B4-BE49-F238E27FC236}">
                <a16:creationId xmlns:a16="http://schemas.microsoft.com/office/drawing/2014/main" id="{BF07267F-5405-4963-9EAB-7C490DEE4AD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0">
            <a:off x="8233783" y="6379390"/>
            <a:ext cx="336771" cy="380070"/>
          </a:xfrm>
          <a:prstGeom prst="rect">
            <a:avLst/>
          </a:prstGeom>
        </p:spPr>
      </p:pic>
      <p:pic>
        <p:nvPicPr>
          <p:cNvPr id="81" name="Image 80">
            <a:extLst>
              <a:ext uri="{FF2B5EF4-FFF2-40B4-BE49-F238E27FC236}">
                <a16:creationId xmlns:a16="http://schemas.microsoft.com/office/drawing/2014/main" id="{2F59B893-EC32-49DE-9D68-4629711A688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47" y="373137"/>
            <a:ext cx="735980" cy="789833"/>
          </a:xfrm>
          <a:prstGeom prst="rect">
            <a:avLst/>
          </a:prstGeom>
        </p:spPr>
      </p:pic>
      <p:pic>
        <p:nvPicPr>
          <p:cNvPr id="85" name="Image 84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B14A6682-A52C-4D23-B3D2-C1A2B03EA8F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1106415" y="182971"/>
            <a:ext cx="1042725" cy="1151355"/>
          </a:xfrm>
          <a:prstGeom prst="rect">
            <a:avLst/>
          </a:prstGeom>
        </p:spPr>
      </p:pic>
      <p:pic>
        <p:nvPicPr>
          <p:cNvPr id="87" name="Image 86" descr="Une image contenant signe, moniteur, arrêt&#10;&#10;Description générée automatiquement">
            <a:extLst>
              <a:ext uri="{FF2B5EF4-FFF2-40B4-BE49-F238E27FC236}">
                <a16:creationId xmlns:a16="http://schemas.microsoft.com/office/drawing/2014/main" id="{1D035380-E422-452C-B765-D19A91D5E6A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785" y="1188004"/>
            <a:ext cx="620979" cy="645388"/>
          </a:xfrm>
          <a:prstGeom prst="rect">
            <a:avLst/>
          </a:prstGeom>
        </p:spPr>
      </p:pic>
      <p:sp>
        <p:nvSpPr>
          <p:cNvPr id="47" name="Espace réservé de la date 3">
            <a:extLst>
              <a:ext uri="{FF2B5EF4-FFF2-40B4-BE49-F238E27FC236}">
                <a16:creationId xmlns:a16="http://schemas.microsoft.com/office/drawing/2014/main" id="{22D4C663-AD7D-424F-A6AB-A0E86A0FBD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27/09/2021</a:t>
            </a:fld>
            <a:endParaRPr lang="fr-FR"/>
          </a:p>
        </p:txBody>
      </p:sp>
      <p:sp>
        <p:nvSpPr>
          <p:cNvPr id="48" name="Espace réservé du pied de page 4">
            <a:extLst>
              <a:ext uri="{FF2B5EF4-FFF2-40B4-BE49-F238E27FC236}">
                <a16:creationId xmlns:a16="http://schemas.microsoft.com/office/drawing/2014/main" id="{B4574A83-F2CC-4444-9D03-9EEE5E021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/>
          </a:p>
        </p:txBody>
      </p:sp>
      <p:sp>
        <p:nvSpPr>
          <p:cNvPr id="49" name="Espace réservé du numéro de diapositive 5">
            <a:extLst>
              <a:ext uri="{FF2B5EF4-FFF2-40B4-BE49-F238E27FC236}">
                <a16:creationId xmlns:a16="http://schemas.microsoft.com/office/drawing/2014/main" id="{B752FD98-B3EA-4591-AED8-056F065E2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A5EAF6F-C4E9-46F5-A627-C3195583E09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  <p:sp>
        <p:nvSpPr>
          <p:cNvPr id="54" name="Espace réservé du titre 1">
            <a:extLst>
              <a:ext uri="{FF2B5EF4-FFF2-40B4-BE49-F238E27FC236}">
                <a16:creationId xmlns:a16="http://schemas.microsoft.com/office/drawing/2014/main" id="{97C7A351-8E59-4AEB-A1DE-3E360A688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41" y="0"/>
            <a:ext cx="7474397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55" name="Espace réservé du texte 2">
            <a:extLst>
              <a:ext uri="{FF2B5EF4-FFF2-40B4-BE49-F238E27FC236}">
                <a16:creationId xmlns:a16="http://schemas.microsoft.com/office/drawing/2014/main" id="{D3F3F2F4-7269-4588-B489-DA10EF34E3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5342" y="1423496"/>
            <a:ext cx="9095468" cy="475346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tabLst>
                <a:tab pos="7439025" algn="l"/>
              </a:tabLst>
              <a:defRPr sz="2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443898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2 (jau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3D9EBF3-DFC5-40B5-80EF-4F6348317BDE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F577293C-7F84-48F7-9951-2F173AE03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C3FFD5A7-EA26-469B-8207-5AB34540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1FDDEA64-D455-4FB7-9C58-C5F3E9AD4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26C2173B-1284-4449-8E51-88BC6DF0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3F1D138E-49C3-43EC-ACC0-EB0569A95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7B82DE47-1996-46A6-812E-39BB6EA0C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3A0CE19A-A81B-44FF-86B5-4D688DFC8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65AD3279-A0D5-421C-BB68-369F10BA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A3C71503-FC09-4878-9718-71BAF8EA5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2143427D-6575-4779-A21C-4416CCCC9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B7E282-7E1C-4B55-875F-F7CF34603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A13B15BB-8413-4779-A222-CE92FDF99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F56C0E37-0C57-4836-AB9C-E1977FBCA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9961" y="653194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D3A3D7BB-9A4A-43D5-B761-EEB06EFD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540" y="84098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2EE4E7F3-7BF3-4F33-8239-8E62278E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7BE4EEF7-3C21-4329-AF92-A85133B4E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4F4BCB91-B67B-4A0E-8BA4-8A39BF419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65854C49-E72A-4F77-9F3C-642DE031F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42966C60-22E8-487B-9AF5-ED4AB4146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A5452599-AA15-4092-9B96-D1A14FAF4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58BE81FE-B838-441F-AF10-605F18EC7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DE15FE77-86A0-40EC-9BAB-500F46345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531F6861-D68A-4541-8E4C-B28C5C870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206BC722-3CAB-4284-8742-D6441FB4B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4A0B005A-E58A-4AE2-A351-2D77B2EF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1A0396C0-B6B9-4816-B934-2CFA381AF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24B0A775-BDBD-4380-B5C2-6B4523A67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66C9AA18-CB88-4B55-8CCE-FAE5D60CB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517703AF-309F-4654-A8A8-783A69481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pic>
        <p:nvPicPr>
          <p:cNvPr id="4" name="Image 3" descr="Une image contenant table, assis, lumière, pomme&#10;&#10;Description générée automatiquement">
            <a:extLst>
              <a:ext uri="{FF2B5EF4-FFF2-40B4-BE49-F238E27FC236}">
                <a16:creationId xmlns:a16="http://schemas.microsoft.com/office/drawing/2014/main" id="{B4E6AEEC-6965-4B3E-B16E-08584D63DE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1" r="18329"/>
          <a:stretch/>
        </p:blipFill>
        <p:spPr>
          <a:xfrm rot="16200000">
            <a:off x="-419674" y="413843"/>
            <a:ext cx="1856177" cy="1016828"/>
          </a:xfrm>
          <a:prstGeom prst="rect">
            <a:avLst/>
          </a:prstGeom>
        </p:spPr>
      </p:pic>
      <p:pic>
        <p:nvPicPr>
          <p:cNvPr id="6" name="Image 5" descr="Une image contenant bâtiment, table, pomme, câble&#10;&#10;Description générée automatiquement">
            <a:extLst>
              <a:ext uri="{FF2B5EF4-FFF2-40B4-BE49-F238E27FC236}">
                <a16:creationId xmlns:a16="http://schemas.microsoft.com/office/drawing/2014/main" id="{3FC9F617-73AE-4BEC-95CC-2CBEB258E7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16"/>
          <a:stretch/>
        </p:blipFill>
        <p:spPr>
          <a:xfrm rot="5400000">
            <a:off x="8959585" y="3757220"/>
            <a:ext cx="5213703" cy="1251126"/>
          </a:xfrm>
          <a:prstGeom prst="rect">
            <a:avLst/>
          </a:prstGeom>
        </p:spPr>
      </p:pic>
      <p:pic>
        <p:nvPicPr>
          <p:cNvPr id="10" name="Image 9" descr="Une image contenant bâtiment, table, pomme, câble&#10;&#10;Description générée automatiquement">
            <a:extLst>
              <a:ext uri="{FF2B5EF4-FFF2-40B4-BE49-F238E27FC236}">
                <a16:creationId xmlns:a16="http://schemas.microsoft.com/office/drawing/2014/main" id="{2D167829-B292-4292-AF38-22E1AAF975E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391189" y="2527534"/>
            <a:ext cx="4795999" cy="2019640"/>
          </a:xfrm>
          <a:prstGeom prst="rect">
            <a:avLst/>
          </a:prstGeom>
        </p:spPr>
      </p:pic>
      <p:pic>
        <p:nvPicPr>
          <p:cNvPr id="44" name="Image 43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12C8D5DF-1349-4111-9DB4-8D8F75CB85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8"/>
          <a:stretch/>
        </p:blipFill>
        <p:spPr>
          <a:xfrm>
            <a:off x="0" y="4919087"/>
            <a:ext cx="1207425" cy="1679869"/>
          </a:xfrm>
          <a:prstGeom prst="rect">
            <a:avLst/>
          </a:prstGeom>
        </p:spPr>
      </p:pic>
      <p:pic>
        <p:nvPicPr>
          <p:cNvPr id="53" name="Image 52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45FC5F3B-1034-4DB3-9540-B29BD1EE25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817"/>
          <a:stretch/>
        </p:blipFill>
        <p:spPr>
          <a:xfrm>
            <a:off x="11406947" y="1182126"/>
            <a:ext cx="785054" cy="1336442"/>
          </a:xfrm>
          <a:prstGeom prst="rect">
            <a:avLst/>
          </a:prstGeom>
        </p:spPr>
      </p:pic>
      <p:pic>
        <p:nvPicPr>
          <p:cNvPr id="61" name="Image 60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A7CC4192-F122-48CA-BD2C-CAEF3E8581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35"/>
          <a:stretch/>
        </p:blipFill>
        <p:spPr>
          <a:xfrm>
            <a:off x="593784" y="-5829"/>
            <a:ext cx="1259725" cy="913131"/>
          </a:xfrm>
          <a:prstGeom prst="rect">
            <a:avLst/>
          </a:prstGeom>
        </p:spPr>
      </p:pic>
      <p:pic>
        <p:nvPicPr>
          <p:cNvPr id="65" name="Image 64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2A0F35FF-A6FE-4037-9158-042C2AAFD7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6"/>
          <a:stretch/>
        </p:blipFill>
        <p:spPr>
          <a:xfrm>
            <a:off x="-15344" y="359161"/>
            <a:ext cx="1016829" cy="1282870"/>
          </a:xfrm>
          <a:prstGeom prst="rect">
            <a:avLst/>
          </a:prstGeom>
        </p:spPr>
      </p:pic>
      <p:pic>
        <p:nvPicPr>
          <p:cNvPr id="69" name="Image 68" descr="Une image contenant signe, arrêt&#10;&#10;Description générée automatiquement">
            <a:extLst>
              <a:ext uri="{FF2B5EF4-FFF2-40B4-BE49-F238E27FC236}">
                <a16:creationId xmlns:a16="http://schemas.microsoft.com/office/drawing/2014/main" id="{09E09CAE-A788-4D5B-887F-42E4C15FEDB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392" y="5551970"/>
            <a:ext cx="889898" cy="941041"/>
          </a:xfrm>
          <a:prstGeom prst="rect">
            <a:avLst/>
          </a:prstGeom>
        </p:spPr>
      </p:pic>
      <p:pic>
        <p:nvPicPr>
          <p:cNvPr id="71" name="Image 70" descr="Une image contenant signe, arrêt&#10;&#10;Description générée automatiquement">
            <a:extLst>
              <a:ext uri="{FF2B5EF4-FFF2-40B4-BE49-F238E27FC236}">
                <a16:creationId xmlns:a16="http://schemas.microsoft.com/office/drawing/2014/main" id="{DE4C1FBC-4BBE-4076-898D-3A2485D88D8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146" y="865368"/>
            <a:ext cx="550958" cy="646316"/>
          </a:xfrm>
          <a:prstGeom prst="rect">
            <a:avLst/>
          </a:prstGeom>
        </p:spPr>
      </p:pic>
      <p:pic>
        <p:nvPicPr>
          <p:cNvPr id="73" name="Image 72">
            <a:extLst>
              <a:ext uri="{FF2B5EF4-FFF2-40B4-BE49-F238E27FC236}">
                <a16:creationId xmlns:a16="http://schemas.microsoft.com/office/drawing/2014/main" id="{89F8226F-49EA-44BC-AE46-11962193242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803" y="4224248"/>
            <a:ext cx="395440" cy="431673"/>
          </a:xfrm>
          <a:prstGeom prst="rect">
            <a:avLst/>
          </a:prstGeom>
        </p:spPr>
      </p:pic>
      <p:pic>
        <p:nvPicPr>
          <p:cNvPr id="74" name="Image 73" descr="Une image contenant signe, arrêt&#10;&#10;Description générée automatiquement">
            <a:extLst>
              <a:ext uri="{FF2B5EF4-FFF2-40B4-BE49-F238E27FC236}">
                <a16:creationId xmlns:a16="http://schemas.microsoft.com/office/drawing/2014/main" id="{169425E4-F514-4C46-A0B5-71D2C8607BB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1726" y="822418"/>
            <a:ext cx="618883" cy="654451"/>
          </a:xfrm>
          <a:prstGeom prst="rect">
            <a:avLst/>
          </a:prstGeom>
        </p:spPr>
      </p:pic>
      <p:pic>
        <p:nvPicPr>
          <p:cNvPr id="75" name="Image 74">
            <a:extLst>
              <a:ext uri="{FF2B5EF4-FFF2-40B4-BE49-F238E27FC236}">
                <a16:creationId xmlns:a16="http://schemas.microsoft.com/office/drawing/2014/main" id="{EEE7F62C-098C-4757-95AB-D4D811213F7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5629" y="-718259"/>
            <a:ext cx="302030" cy="329704"/>
          </a:xfrm>
          <a:prstGeom prst="rect">
            <a:avLst/>
          </a:prstGeom>
        </p:spPr>
      </p:pic>
      <p:pic>
        <p:nvPicPr>
          <p:cNvPr id="76" name="Image 75" descr="Une image contenant signe, arrêt&#10;&#10;Description générée automatiquement">
            <a:extLst>
              <a:ext uri="{FF2B5EF4-FFF2-40B4-BE49-F238E27FC236}">
                <a16:creationId xmlns:a16="http://schemas.microsoft.com/office/drawing/2014/main" id="{CE1B0B7D-4F08-43E2-9C5B-7E07F058691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34" y="3280594"/>
            <a:ext cx="611555" cy="646701"/>
          </a:xfrm>
          <a:prstGeom prst="rect">
            <a:avLst/>
          </a:prstGeom>
        </p:spPr>
      </p:pic>
      <p:pic>
        <p:nvPicPr>
          <p:cNvPr id="77" name="Image 76" descr="Une image contenant signe, arrêt&#10;&#10;Description générée automatiquement">
            <a:extLst>
              <a:ext uri="{FF2B5EF4-FFF2-40B4-BE49-F238E27FC236}">
                <a16:creationId xmlns:a16="http://schemas.microsoft.com/office/drawing/2014/main" id="{69A31F90-22B8-4ECC-804C-4547ED4C3FE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7344" y="-57291"/>
            <a:ext cx="424656" cy="449062"/>
          </a:xfrm>
          <a:prstGeom prst="rect">
            <a:avLst/>
          </a:pr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4A5EAF6F-C4E9-46F5-A627-C3195583E09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  <p:sp>
        <p:nvSpPr>
          <p:cNvPr id="47" name="Espace réservé de la date 3">
            <a:extLst>
              <a:ext uri="{FF2B5EF4-FFF2-40B4-BE49-F238E27FC236}">
                <a16:creationId xmlns:a16="http://schemas.microsoft.com/office/drawing/2014/main" id="{22D4C663-AD7D-424F-A6AB-A0E86A0FBD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27/09/2021</a:t>
            </a:fld>
            <a:endParaRPr lang="fr-FR"/>
          </a:p>
        </p:txBody>
      </p:sp>
      <p:sp>
        <p:nvSpPr>
          <p:cNvPr id="48" name="Espace réservé du pied de page 4">
            <a:extLst>
              <a:ext uri="{FF2B5EF4-FFF2-40B4-BE49-F238E27FC236}">
                <a16:creationId xmlns:a16="http://schemas.microsoft.com/office/drawing/2014/main" id="{B4574A83-F2CC-4444-9D03-9EEE5E021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/>
          </a:p>
        </p:txBody>
      </p:sp>
      <p:sp>
        <p:nvSpPr>
          <p:cNvPr id="49" name="Espace réservé du numéro de diapositive 5">
            <a:extLst>
              <a:ext uri="{FF2B5EF4-FFF2-40B4-BE49-F238E27FC236}">
                <a16:creationId xmlns:a16="http://schemas.microsoft.com/office/drawing/2014/main" id="{B752FD98-B3EA-4591-AED8-056F065E2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2" name="Espace réservé du titre 1">
            <a:extLst>
              <a:ext uri="{FF2B5EF4-FFF2-40B4-BE49-F238E27FC236}">
                <a16:creationId xmlns:a16="http://schemas.microsoft.com/office/drawing/2014/main" id="{7F2E7D97-4DE6-42CB-90C3-ACF0848E8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41" y="0"/>
            <a:ext cx="7474397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54" name="Espace réservé du texte 2">
            <a:extLst>
              <a:ext uri="{FF2B5EF4-FFF2-40B4-BE49-F238E27FC236}">
                <a16:creationId xmlns:a16="http://schemas.microsoft.com/office/drawing/2014/main" id="{EE0BA15C-4D4C-4606-9244-6CC10875EEF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5342" y="1423496"/>
            <a:ext cx="9095468" cy="475346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tabLst>
                <a:tab pos="7439025" algn="l"/>
              </a:tabLst>
              <a:defRPr sz="2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8069740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2 (ver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3D9EBF3-DFC5-40B5-80EF-4F6348317BDE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F577293C-7F84-48F7-9951-2F173AE03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C3FFD5A7-EA26-469B-8207-5AB34540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1FDDEA64-D455-4FB7-9C58-C5F3E9AD4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26C2173B-1284-4449-8E51-88BC6DF0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3F1D138E-49C3-43EC-ACC0-EB0569A95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7B82DE47-1996-46A6-812E-39BB6EA0C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3A0CE19A-A81B-44FF-86B5-4D688DFC8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65AD3279-A0D5-421C-BB68-369F10BA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A3C71503-FC09-4878-9718-71BAF8EA5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2143427D-6575-4779-A21C-4416CCCC9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B7E282-7E1C-4B55-875F-F7CF34603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A13B15BB-8413-4779-A222-CE92FDF99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F56C0E37-0C57-4836-AB9C-E1977FBCA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9961" y="653194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D3A3D7BB-9A4A-43D5-B761-EEB06EFD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540" y="84098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2EE4E7F3-7BF3-4F33-8239-8E62278E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7BE4EEF7-3C21-4329-AF92-A85133B4E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4F4BCB91-B67B-4A0E-8BA4-8A39BF419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65854C49-E72A-4F77-9F3C-642DE031F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42966C60-22E8-487B-9AF5-ED4AB4146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A5452599-AA15-4092-9B96-D1A14FAF4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58BE81FE-B838-441F-AF10-605F18EC7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DE15FE77-86A0-40EC-9BAB-500F46345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531F6861-D68A-4541-8E4C-B28C5C870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206BC722-3CAB-4284-8742-D6441FB4B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4A0B005A-E58A-4AE2-A351-2D77B2EF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1A0396C0-B6B9-4816-B934-2CFA381AF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24B0A775-BDBD-4380-B5C2-6B4523A67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66C9AA18-CB88-4B55-8CCE-FAE5D60CB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517703AF-309F-4654-A8A8-783A69481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pic>
        <p:nvPicPr>
          <p:cNvPr id="7" name="Image 6" descr="Une image contenant laser, table, assis, vert&#10;&#10;Description générée automatiquement">
            <a:extLst>
              <a:ext uri="{FF2B5EF4-FFF2-40B4-BE49-F238E27FC236}">
                <a16:creationId xmlns:a16="http://schemas.microsoft.com/office/drawing/2014/main" id="{E338C3D4-E859-4B1A-8208-D55CE5E5D3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737297" y="1400813"/>
            <a:ext cx="4786363" cy="1977251"/>
          </a:xfrm>
          <a:prstGeom prst="rect">
            <a:avLst/>
          </a:prstGeom>
        </p:spPr>
      </p:pic>
      <p:pic>
        <p:nvPicPr>
          <p:cNvPr id="9" name="Image 8" descr="Une image contenant ordinateur, horloge&#10;&#10;Description générée automatiquement">
            <a:extLst>
              <a:ext uri="{FF2B5EF4-FFF2-40B4-BE49-F238E27FC236}">
                <a16:creationId xmlns:a16="http://schemas.microsoft.com/office/drawing/2014/main" id="{5EF44E63-D973-410C-BA22-E402AEA564F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8097" y="856231"/>
            <a:ext cx="671968" cy="731912"/>
          </a:xfrm>
          <a:prstGeom prst="rect">
            <a:avLst/>
          </a:prstGeom>
        </p:spPr>
      </p:pic>
      <p:pic>
        <p:nvPicPr>
          <p:cNvPr id="43" name="Image 42" descr="Une image contenant signe, vert, moniteur, horloge&#10;&#10;Description générée automatiquement">
            <a:extLst>
              <a:ext uri="{FF2B5EF4-FFF2-40B4-BE49-F238E27FC236}">
                <a16:creationId xmlns:a16="http://schemas.microsoft.com/office/drawing/2014/main" id="{74C4E307-29A7-449F-82A5-4C3217603CE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13" y="5006796"/>
            <a:ext cx="674129" cy="735136"/>
          </a:xfrm>
          <a:prstGeom prst="rect">
            <a:avLst/>
          </a:prstGeom>
        </p:spPr>
      </p:pic>
      <p:pic>
        <p:nvPicPr>
          <p:cNvPr id="45" name="Image 44" descr="Une image contenant signe, ordinateur&#10;&#10;Description générée automatiquement">
            <a:extLst>
              <a:ext uri="{FF2B5EF4-FFF2-40B4-BE49-F238E27FC236}">
                <a16:creationId xmlns:a16="http://schemas.microsoft.com/office/drawing/2014/main" id="{C997FA58-AE9D-4E94-956F-F01F6666474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65" y="1432975"/>
            <a:ext cx="1326721" cy="1406995"/>
          </a:xfrm>
          <a:prstGeom prst="rect">
            <a:avLst/>
          </a:prstGeom>
        </p:spPr>
      </p:pic>
      <p:pic>
        <p:nvPicPr>
          <p:cNvPr id="52" name="Image 51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370C0A8A-325C-4A03-89D3-9BD24817CE9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11223000" y="4540847"/>
            <a:ext cx="934948" cy="1003050"/>
          </a:xfrm>
          <a:prstGeom prst="rect">
            <a:avLst/>
          </a:prstGeom>
        </p:spPr>
      </p:pic>
      <p:pic>
        <p:nvPicPr>
          <p:cNvPr id="51" name="Image 50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CBC5F281-B422-42BC-8178-5D88252E21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94" b="23608"/>
          <a:stretch/>
        </p:blipFill>
        <p:spPr>
          <a:xfrm>
            <a:off x="11641030" y="4886701"/>
            <a:ext cx="550969" cy="1971299"/>
          </a:xfrm>
          <a:prstGeom prst="rect">
            <a:avLst/>
          </a:prstGeom>
        </p:spPr>
      </p:pic>
      <p:pic>
        <p:nvPicPr>
          <p:cNvPr id="54" name="Image 53" descr="Une image contenant laser, vert, assis, lumière&#10;&#10;Description générée automatiquement">
            <a:extLst>
              <a:ext uri="{FF2B5EF4-FFF2-40B4-BE49-F238E27FC236}">
                <a16:creationId xmlns:a16="http://schemas.microsoft.com/office/drawing/2014/main" id="{34ACECAA-EACA-45EE-BDCA-5CED6A3DD2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36"/>
          <a:stretch/>
        </p:blipFill>
        <p:spPr>
          <a:xfrm rot="5400000">
            <a:off x="9831224" y="2519187"/>
            <a:ext cx="4015787" cy="705765"/>
          </a:xfrm>
          <a:prstGeom prst="rect">
            <a:avLst/>
          </a:prstGeom>
        </p:spPr>
      </p:pic>
      <p:pic>
        <p:nvPicPr>
          <p:cNvPr id="56" name="Image 55" descr="Une image contenant ordinateur, horloge&#10;&#10;Description générée automatiquement">
            <a:extLst>
              <a:ext uri="{FF2B5EF4-FFF2-40B4-BE49-F238E27FC236}">
                <a16:creationId xmlns:a16="http://schemas.microsoft.com/office/drawing/2014/main" id="{7392E592-8C2B-4D10-9E75-D2539738F9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81"/>
          <a:stretch/>
        </p:blipFill>
        <p:spPr>
          <a:xfrm>
            <a:off x="191198" y="-3743"/>
            <a:ext cx="1228269" cy="974208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5F62D496-5BFD-4C70-8DE5-7ED997071C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5" t="73311" r="-2662" b="-800"/>
          <a:stretch/>
        </p:blipFill>
        <p:spPr>
          <a:xfrm rot="5400000">
            <a:off x="11126085" y="794796"/>
            <a:ext cx="1864452" cy="267377"/>
          </a:xfrm>
          <a:prstGeom prst="rect">
            <a:avLst/>
          </a:prstGeom>
        </p:spPr>
      </p:pic>
      <p:pic>
        <p:nvPicPr>
          <p:cNvPr id="60" name="Image 59" descr="Une image contenant laser, vert, assis, lumière&#10;&#10;Description générée automatiquement">
            <a:extLst>
              <a:ext uri="{FF2B5EF4-FFF2-40B4-BE49-F238E27FC236}">
                <a16:creationId xmlns:a16="http://schemas.microsoft.com/office/drawing/2014/main" id="{67903C8A-65B2-4BF8-8AE4-1E1E8FC196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0" t="40679"/>
          <a:stretch/>
        </p:blipFill>
        <p:spPr>
          <a:xfrm rot="16200000">
            <a:off x="-1953244" y="4164926"/>
            <a:ext cx="4645544" cy="1404540"/>
          </a:xfrm>
          <a:prstGeom prst="rect">
            <a:avLst/>
          </a:prstGeom>
        </p:spPr>
      </p:pic>
      <p:pic>
        <p:nvPicPr>
          <p:cNvPr id="62" name="Image 61" descr="Une image contenant ordinateur, horloge&#10;&#10;Description générée automatiquement">
            <a:extLst>
              <a:ext uri="{FF2B5EF4-FFF2-40B4-BE49-F238E27FC236}">
                <a16:creationId xmlns:a16="http://schemas.microsoft.com/office/drawing/2014/main" id="{C2216807-EE53-46EC-B080-05F439C94FA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91" y="778173"/>
            <a:ext cx="567484" cy="618108"/>
          </a:xfrm>
          <a:prstGeom prst="rect">
            <a:avLst/>
          </a:prstGeom>
        </p:spPr>
      </p:pic>
      <p:pic>
        <p:nvPicPr>
          <p:cNvPr id="63" name="Image 62" descr="Une image contenant ordinateur, horloge&#10;&#10;Description générée automatiquement">
            <a:extLst>
              <a:ext uri="{FF2B5EF4-FFF2-40B4-BE49-F238E27FC236}">
                <a16:creationId xmlns:a16="http://schemas.microsoft.com/office/drawing/2014/main" id="{4024F089-E8D4-4157-BABD-33FC895A131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602" y="3921678"/>
            <a:ext cx="567484" cy="618108"/>
          </a:xfrm>
          <a:prstGeom prst="rect">
            <a:avLst/>
          </a:prstGeom>
        </p:spPr>
      </p:pic>
      <p:pic>
        <p:nvPicPr>
          <p:cNvPr id="66" name="Image 65" descr="Une image contenant ordinateur, horloge&#10;&#10;Description générée automatiquement">
            <a:extLst>
              <a:ext uri="{FF2B5EF4-FFF2-40B4-BE49-F238E27FC236}">
                <a16:creationId xmlns:a16="http://schemas.microsoft.com/office/drawing/2014/main" id="{D0F8176D-E100-4765-B8B8-E8D37249443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065" y="578922"/>
            <a:ext cx="479475" cy="522247"/>
          </a:xfrm>
          <a:prstGeom prst="rect">
            <a:avLst/>
          </a:prstGeom>
        </p:spPr>
      </p:pic>
      <p:pic>
        <p:nvPicPr>
          <p:cNvPr id="67" name="Image 66" descr="Une image contenant ordinateur, horloge&#10;&#10;Description générée automatiquement">
            <a:extLst>
              <a:ext uri="{FF2B5EF4-FFF2-40B4-BE49-F238E27FC236}">
                <a16:creationId xmlns:a16="http://schemas.microsoft.com/office/drawing/2014/main" id="{89BBE116-2672-4F11-9140-D2971A2A98A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3610415" y="6218167"/>
            <a:ext cx="402409" cy="438307"/>
          </a:xfrm>
          <a:prstGeom prst="rect">
            <a:avLst/>
          </a:pr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4A5EAF6F-C4E9-46F5-A627-C3195583E09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  <p:sp>
        <p:nvSpPr>
          <p:cNvPr id="47" name="Espace réservé de la date 3">
            <a:extLst>
              <a:ext uri="{FF2B5EF4-FFF2-40B4-BE49-F238E27FC236}">
                <a16:creationId xmlns:a16="http://schemas.microsoft.com/office/drawing/2014/main" id="{22D4C663-AD7D-424F-A6AB-A0E86A0FBD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27/09/2021</a:t>
            </a:fld>
            <a:endParaRPr lang="fr-FR"/>
          </a:p>
        </p:txBody>
      </p:sp>
      <p:sp>
        <p:nvSpPr>
          <p:cNvPr id="48" name="Espace réservé du pied de page 4">
            <a:extLst>
              <a:ext uri="{FF2B5EF4-FFF2-40B4-BE49-F238E27FC236}">
                <a16:creationId xmlns:a16="http://schemas.microsoft.com/office/drawing/2014/main" id="{B4574A83-F2CC-4444-9D03-9EEE5E021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/>
          </a:p>
        </p:txBody>
      </p:sp>
      <p:sp>
        <p:nvSpPr>
          <p:cNvPr id="49" name="Espace réservé du numéro de diapositive 5">
            <a:extLst>
              <a:ext uri="{FF2B5EF4-FFF2-40B4-BE49-F238E27FC236}">
                <a16:creationId xmlns:a16="http://schemas.microsoft.com/office/drawing/2014/main" id="{B752FD98-B3EA-4591-AED8-056F065E2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3" name="Espace réservé du titre 1">
            <a:extLst>
              <a:ext uri="{FF2B5EF4-FFF2-40B4-BE49-F238E27FC236}">
                <a16:creationId xmlns:a16="http://schemas.microsoft.com/office/drawing/2014/main" id="{DE315501-086F-48FE-98C1-403092E48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41" y="0"/>
            <a:ext cx="7474397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55" name="Espace réservé du texte 2">
            <a:extLst>
              <a:ext uri="{FF2B5EF4-FFF2-40B4-BE49-F238E27FC236}">
                <a16:creationId xmlns:a16="http://schemas.microsoft.com/office/drawing/2014/main" id="{949B5463-4EE4-4C37-8225-90609F96193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5342" y="1423496"/>
            <a:ext cx="9095468" cy="475346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tabLst>
                <a:tab pos="7439025" algn="l"/>
              </a:tabLst>
              <a:defRPr sz="2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0856288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Ecran de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A899346-58B9-45F8-B26A-09B1F095E0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pic>
        <p:nvPicPr>
          <p:cNvPr id="12" name="Graphique 11">
            <a:extLst>
              <a:ext uri="{FF2B5EF4-FFF2-40B4-BE49-F238E27FC236}">
                <a16:creationId xmlns:a16="http://schemas.microsoft.com/office/drawing/2014/main" id="{A9CFCF1A-A9D4-4DC4-B91D-1CC035A3C4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grpSp>
        <p:nvGrpSpPr>
          <p:cNvPr id="21" name="Groupe 20">
            <a:extLst>
              <a:ext uri="{FF2B5EF4-FFF2-40B4-BE49-F238E27FC236}">
                <a16:creationId xmlns:a16="http://schemas.microsoft.com/office/drawing/2014/main" id="{417CC872-275A-40F9-AD31-8806E09CB32E}"/>
              </a:ext>
            </a:extLst>
          </p:cNvPr>
          <p:cNvGrpSpPr/>
          <p:nvPr userDrawn="1"/>
        </p:nvGrpSpPr>
        <p:grpSpPr>
          <a:xfrm>
            <a:off x="8968442" y="6014433"/>
            <a:ext cx="2745348" cy="330826"/>
            <a:chOff x="8281114" y="6002909"/>
            <a:chExt cx="2745348" cy="330826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D334C5F3-EEAE-4F76-ADA2-500C594FC34D}"/>
                </a:ext>
              </a:extLst>
            </p:cNvPr>
            <p:cNvSpPr txBox="1"/>
            <p:nvPr userDrawn="1"/>
          </p:nvSpPr>
          <p:spPr>
            <a:xfrm>
              <a:off x="8281114" y="6014434"/>
              <a:ext cx="1642595" cy="3193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>
                  <a:solidFill>
                    <a:schemeClr val="bg1">
                      <a:lumMod val="95000"/>
                    </a:schemeClr>
                  </a:solidFill>
                  <a:latin typeface="Segoe Pro" panose="020B0502040504020203" pitchFamily="34" charset="0"/>
                </a:rPr>
                <a:t>avec le soutien de </a:t>
              </a:r>
            </a:p>
          </p:txBody>
        </p:sp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1BFC8B34-753E-44FF-A20B-91C5F939E1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23709" y="6002909"/>
              <a:ext cx="1102753" cy="330826"/>
            </a:xfrm>
            <a:prstGeom prst="rect">
              <a:avLst/>
            </a:prstGeom>
          </p:spPr>
        </p:pic>
      </p:grpSp>
      <p:sp>
        <p:nvSpPr>
          <p:cNvPr id="9" name="Espace réservé du titre 1">
            <a:extLst>
              <a:ext uri="{FF2B5EF4-FFF2-40B4-BE49-F238E27FC236}">
                <a16:creationId xmlns:a16="http://schemas.microsoft.com/office/drawing/2014/main" id="{480AA7BC-1E85-40C3-BD74-E93BB0AF5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259" y="2395949"/>
            <a:ext cx="71434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/>
            </a:lvl1pPr>
          </a:lstStyle>
          <a:p>
            <a:endParaRPr lang="fr-FR"/>
          </a:p>
        </p:txBody>
      </p:sp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B22A5E12-BF7B-42CC-B077-2BBE1A702DB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540" y="3825727"/>
            <a:ext cx="1042125" cy="10421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C075A1-3A37-49DB-9C90-8EB994B0380D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418400" y="3837834"/>
            <a:ext cx="1058975" cy="107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2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4973A9D2-CA98-4260-B33B-35501F336B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  <p:sp>
        <p:nvSpPr>
          <p:cNvPr id="13" name="Espace réservé du titre 1">
            <a:extLst>
              <a:ext uri="{FF2B5EF4-FFF2-40B4-BE49-F238E27FC236}">
                <a16:creationId xmlns:a16="http://schemas.microsoft.com/office/drawing/2014/main" id="{83D0E055-89C5-422F-9C33-C1B21CCD0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6" y="0"/>
            <a:ext cx="9635193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83836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A899346-58B9-45F8-B26A-09B1F095E0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1" name="Espace réservé du titre 1">
            <a:extLst>
              <a:ext uri="{FF2B5EF4-FFF2-40B4-BE49-F238E27FC236}">
                <a16:creationId xmlns:a16="http://schemas.microsoft.com/office/drawing/2014/main" id="{DA2AA258-83CC-46A2-9646-2864AA1404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4259" y="1239502"/>
            <a:ext cx="7143480" cy="11137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/>
            </a:lvl1pPr>
          </a:lstStyle>
          <a:p>
            <a:r>
              <a:rPr lang="fr-FR"/>
              <a:t>Agenda</a:t>
            </a:r>
          </a:p>
        </p:txBody>
      </p:sp>
      <p:sp>
        <p:nvSpPr>
          <p:cNvPr id="13" name="Espace réservé du titre 1">
            <a:extLst>
              <a:ext uri="{FF2B5EF4-FFF2-40B4-BE49-F238E27FC236}">
                <a16:creationId xmlns:a16="http://schemas.microsoft.com/office/drawing/2014/main" id="{12B578D6-0EE1-4648-942F-748B4FB07EE3}"/>
              </a:ext>
            </a:extLst>
          </p:cNvPr>
          <p:cNvSpPr txBox="1">
            <a:spLocks/>
          </p:cNvSpPr>
          <p:nvPr userDrawn="1"/>
        </p:nvSpPr>
        <p:spPr>
          <a:xfrm>
            <a:off x="2796987" y="2315267"/>
            <a:ext cx="6870751" cy="30904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95000"/>
                  </a:schemeClr>
                </a:solidFill>
                <a:latin typeface="Segoe Pro Semibold" panose="020B0702040504020203" pitchFamily="34" charset="0"/>
                <a:ea typeface="+mj-ea"/>
                <a:cs typeface="+mj-cs"/>
              </a:defRPr>
            </a:lvl1pPr>
          </a:lstStyle>
          <a:p>
            <a:endParaRPr lang="fr-FR" sz="2400" cap="small" baseline="0"/>
          </a:p>
        </p:txBody>
      </p:sp>
      <p:sp>
        <p:nvSpPr>
          <p:cNvPr id="33" name="Sous-titre 2">
            <a:extLst>
              <a:ext uri="{FF2B5EF4-FFF2-40B4-BE49-F238E27FC236}">
                <a16:creationId xmlns:a16="http://schemas.microsoft.com/office/drawing/2014/main" id="{5DCFB8A9-CA0C-4985-8FE1-20CF8A1EF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7420" y="2480906"/>
            <a:ext cx="6780318" cy="20507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800" cap="small" baseline="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fr-FR"/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BA7CC64C-9826-4A4F-8802-BB2619DC85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05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hapitre (génériq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AB819FAB-A91A-433A-B9A7-6E5940A88CA3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FEC5E50B-D1FB-4353-9124-9C6645156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E62ADDA2-8551-422E-AB99-B82E2EF20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1D52F62C-F0BD-4183-BD86-1A82E658E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13AB63AB-A957-4F48-83F6-B45F3985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A235C2CB-B808-4886-A998-54EE5BB9E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9E641B8B-4744-4A4A-A8BE-56A40698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4C3EB2B-ECC5-4497-B68B-D7426B18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97EAC1DE-F168-4F54-BA8C-2EE557AA4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AB1011-84DC-4863-8DE0-1B0ED82DE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FD14877E-D75B-4978-8847-82081DE55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B43C81B7-EFDB-4B01-83D8-953C285B2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0D655974-BA84-4E90-8496-6BB50CFE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6241A182-53BD-4947-AE5C-6E23425D8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30862" y="532972"/>
              <a:ext cx="810288" cy="934948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9AFF9716-57A4-4523-AB8B-1A33A5DA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720760"/>
              <a:ext cx="810288" cy="934948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7E9EA873-DAA9-4338-BC9C-0B4331F9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9BFB48E0-5313-42AA-AC92-D0CCC4259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0FFC96B2-73CF-4A29-AFB9-44CAF80CA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6C29DD71-AF5D-45BF-BE82-365E3653D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E301ECB8-D4B5-44F9-B08E-30414E4E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860FD54B-8496-4763-991A-027A71A94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A9EE300F-1524-450D-A3C3-F0A6C6656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D0D0DA23-A7D9-4F14-8E01-130E14FC8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3D5E7426-D201-493E-97B8-BA0F3D6E3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C5527C63-1797-4534-B21A-B44224ACB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C98D0369-385E-411C-8D4B-23E477E22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89A29337-A010-4B46-BAFF-159B051D4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D82626E8-47BD-46FF-A290-76D0F4E2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2" name="Graphique 41">
              <a:extLst>
                <a:ext uri="{FF2B5EF4-FFF2-40B4-BE49-F238E27FC236}">
                  <a16:creationId xmlns:a16="http://schemas.microsoft.com/office/drawing/2014/main" id="{37A9BA79-7219-44F4-90F0-78F978E5E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3" name="Graphique 42">
              <a:extLst>
                <a:ext uri="{FF2B5EF4-FFF2-40B4-BE49-F238E27FC236}">
                  <a16:creationId xmlns:a16="http://schemas.microsoft.com/office/drawing/2014/main" id="{59AC37A1-193E-4D6D-A775-C3609D479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sp>
        <p:nvSpPr>
          <p:cNvPr id="44" name="Espace réservé du titre 1">
            <a:extLst>
              <a:ext uri="{FF2B5EF4-FFF2-40B4-BE49-F238E27FC236}">
                <a16:creationId xmlns:a16="http://schemas.microsoft.com/office/drawing/2014/main" id="{AFC2C13F-7F0A-4163-995C-24840A08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611" y="2696901"/>
            <a:ext cx="4328395" cy="834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45" name="Sous-titre 2">
            <a:extLst>
              <a:ext uri="{FF2B5EF4-FFF2-40B4-BE49-F238E27FC236}">
                <a16:creationId xmlns:a16="http://schemas.microsoft.com/office/drawing/2014/main" id="{7A9B5133-A498-4583-AF84-6592D94D9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0611" y="3806272"/>
            <a:ext cx="4463111" cy="7506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pic>
        <p:nvPicPr>
          <p:cNvPr id="47" name="Graphique 46">
            <a:extLst>
              <a:ext uri="{FF2B5EF4-FFF2-40B4-BE49-F238E27FC236}">
                <a16:creationId xmlns:a16="http://schemas.microsoft.com/office/drawing/2014/main" id="{A84A2ABC-1CEA-4820-81A6-2199EAE8BD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pic>
        <p:nvPicPr>
          <p:cNvPr id="8" name="Image 7" descr="Une image contenant lumière, table, assis, câble&#10;&#10;Description générée automatiquement">
            <a:extLst>
              <a:ext uri="{FF2B5EF4-FFF2-40B4-BE49-F238E27FC236}">
                <a16:creationId xmlns:a16="http://schemas.microsoft.com/office/drawing/2014/main" id="{17CABB75-3A88-4C65-A360-64BD4B5750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96"/>
          <a:stretch/>
        </p:blipFill>
        <p:spPr>
          <a:xfrm>
            <a:off x="-1" y="-4054"/>
            <a:ext cx="2977101" cy="6862054"/>
          </a:xfrm>
          <a:prstGeom prst="rect">
            <a:avLst/>
          </a:prstGeom>
        </p:spPr>
      </p:pic>
      <p:pic>
        <p:nvPicPr>
          <p:cNvPr id="13" name="Image 12" descr="Une image contenant lumière, table, câble, assis&#10;&#10;Description générée automatiquement">
            <a:extLst>
              <a:ext uri="{FF2B5EF4-FFF2-40B4-BE49-F238E27FC236}">
                <a16:creationId xmlns:a16="http://schemas.microsoft.com/office/drawing/2014/main" id="{57C53A4A-214E-42FB-929C-C946C59B5D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76"/>
          <a:stretch/>
        </p:blipFill>
        <p:spPr>
          <a:xfrm>
            <a:off x="6457005" y="-31622"/>
            <a:ext cx="5734995" cy="6889622"/>
          </a:xfrm>
          <a:prstGeom prst="rect">
            <a:avLst/>
          </a:prstGeom>
        </p:spPr>
      </p:pic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780D174B-255E-4DE5-BEF3-D5EDC95C4E11}"/>
              </a:ext>
            </a:extLst>
          </p:cNvPr>
          <p:cNvSpPr/>
          <p:nvPr userDrawn="1"/>
        </p:nvSpPr>
        <p:spPr>
          <a:xfrm>
            <a:off x="6557554" y="-39189"/>
            <a:ext cx="5656217" cy="3579223"/>
          </a:xfrm>
          <a:custGeom>
            <a:avLst/>
            <a:gdLst>
              <a:gd name="connsiteX0" fmla="*/ 5643155 w 5656217"/>
              <a:gd name="connsiteY0" fmla="*/ 0 h 3579223"/>
              <a:gd name="connsiteX1" fmla="*/ 0 w 5656217"/>
              <a:gd name="connsiteY1" fmla="*/ 0 h 3579223"/>
              <a:gd name="connsiteX2" fmla="*/ 627017 w 5656217"/>
              <a:gd name="connsiteY2" fmla="*/ 3579223 h 3579223"/>
              <a:gd name="connsiteX3" fmla="*/ 5656217 w 5656217"/>
              <a:gd name="connsiteY3" fmla="*/ 3579223 h 3579223"/>
              <a:gd name="connsiteX4" fmla="*/ 5643155 w 5656217"/>
              <a:gd name="connsiteY4" fmla="*/ 0 h 357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6217" h="3579223">
                <a:moveTo>
                  <a:pt x="5643155" y="0"/>
                </a:moveTo>
                <a:lnTo>
                  <a:pt x="0" y="0"/>
                </a:lnTo>
                <a:lnTo>
                  <a:pt x="627017" y="3579223"/>
                </a:lnTo>
                <a:lnTo>
                  <a:pt x="5656217" y="3579223"/>
                </a:lnTo>
                <a:lnTo>
                  <a:pt x="5643155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E30DBE9A-A3D6-4F72-9ADE-81E8C015F4D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206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FS - Chapitre (ble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AB819FAB-A91A-433A-B9A7-6E5940A88CA3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FEC5E50B-D1FB-4353-9124-9C6645156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E62ADDA2-8551-422E-AB99-B82E2EF20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1D52F62C-F0BD-4183-BD86-1A82E658E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13AB63AB-A957-4F48-83F6-B45F3985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A235C2CB-B808-4886-A998-54EE5BB9E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9E641B8B-4744-4A4A-A8BE-56A40698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4C3EB2B-ECC5-4497-B68B-D7426B18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97EAC1DE-F168-4F54-BA8C-2EE557AA4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AB1011-84DC-4863-8DE0-1B0ED82DE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FD14877E-D75B-4978-8847-82081DE55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B43C81B7-EFDB-4B01-83D8-953C285B2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0D655974-BA84-4E90-8496-6BB50CFE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6241A182-53BD-4947-AE5C-6E23425D8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30862" y="532972"/>
              <a:ext cx="810288" cy="934948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9AFF9716-57A4-4523-AB8B-1A33A5DA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720760"/>
              <a:ext cx="810288" cy="934948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7E9EA873-DAA9-4338-BC9C-0B4331F9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9BFB48E0-5313-42AA-AC92-D0CCC4259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0FFC96B2-73CF-4A29-AFB9-44CAF80CA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6C29DD71-AF5D-45BF-BE82-365E3653D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E301ECB8-D4B5-44F9-B08E-30414E4E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860FD54B-8496-4763-991A-027A71A94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A9EE300F-1524-450D-A3C3-F0A6C6656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D0D0DA23-A7D9-4F14-8E01-130E14FC8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3D5E7426-D201-493E-97B8-BA0F3D6E3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C5527C63-1797-4534-B21A-B44224ACB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C98D0369-385E-411C-8D4B-23E477E22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89A29337-A010-4B46-BAFF-159B051D4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D82626E8-47BD-46FF-A290-76D0F4E2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2" name="Graphique 41">
              <a:extLst>
                <a:ext uri="{FF2B5EF4-FFF2-40B4-BE49-F238E27FC236}">
                  <a16:creationId xmlns:a16="http://schemas.microsoft.com/office/drawing/2014/main" id="{37A9BA79-7219-44F4-90F0-78F978E5E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3" name="Graphique 42">
              <a:extLst>
                <a:ext uri="{FF2B5EF4-FFF2-40B4-BE49-F238E27FC236}">
                  <a16:creationId xmlns:a16="http://schemas.microsoft.com/office/drawing/2014/main" id="{59AC37A1-193E-4D6D-A775-C3609D479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sp>
        <p:nvSpPr>
          <p:cNvPr id="44" name="Espace réservé du titre 1">
            <a:extLst>
              <a:ext uri="{FF2B5EF4-FFF2-40B4-BE49-F238E27FC236}">
                <a16:creationId xmlns:a16="http://schemas.microsoft.com/office/drawing/2014/main" id="{AFC2C13F-7F0A-4163-995C-24840A08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611" y="2696901"/>
            <a:ext cx="4328395" cy="834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45" name="Sous-titre 2">
            <a:extLst>
              <a:ext uri="{FF2B5EF4-FFF2-40B4-BE49-F238E27FC236}">
                <a16:creationId xmlns:a16="http://schemas.microsoft.com/office/drawing/2014/main" id="{7A9B5133-A498-4583-AF84-6592D94D9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0611" y="3806272"/>
            <a:ext cx="4509606" cy="7506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pic>
        <p:nvPicPr>
          <p:cNvPr id="47" name="Graphique 46">
            <a:extLst>
              <a:ext uri="{FF2B5EF4-FFF2-40B4-BE49-F238E27FC236}">
                <a16:creationId xmlns:a16="http://schemas.microsoft.com/office/drawing/2014/main" id="{A84A2ABC-1CEA-4820-81A6-2199EAE8BD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pic>
        <p:nvPicPr>
          <p:cNvPr id="50" name="Image 49" descr="Une image contenant lumière, assis, table, allumé&#10;&#10;Description générée automatiquement">
            <a:extLst>
              <a:ext uri="{FF2B5EF4-FFF2-40B4-BE49-F238E27FC236}">
                <a16:creationId xmlns:a16="http://schemas.microsoft.com/office/drawing/2014/main" id="{DC81402E-29E6-46AC-9AEA-B9646BBC9E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61"/>
          <a:stretch/>
        </p:blipFill>
        <p:spPr>
          <a:xfrm>
            <a:off x="-1" y="-34432"/>
            <a:ext cx="2970747" cy="6893938"/>
          </a:xfrm>
          <a:prstGeom prst="rect">
            <a:avLst/>
          </a:prstGeom>
        </p:spPr>
      </p:pic>
      <p:pic>
        <p:nvPicPr>
          <p:cNvPr id="54" name="Image 53" descr="Une image contenant lumière, assis, table, ordinateur&#10;&#10;Description générée automatiquement">
            <a:extLst>
              <a:ext uri="{FF2B5EF4-FFF2-40B4-BE49-F238E27FC236}">
                <a16:creationId xmlns:a16="http://schemas.microsoft.com/office/drawing/2014/main" id="{D99335A2-0C4E-4041-B4D5-E8EAA6108B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15"/>
          <a:stretch/>
        </p:blipFill>
        <p:spPr>
          <a:xfrm>
            <a:off x="6472975" y="-32692"/>
            <a:ext cx="5719025" cy="6890692"/>
          </a:xfrm>
          <a:prstGeom prst="rect">
            <a:avLst/>
          </a:prstGeom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058F0CF6-D385-420D-B014-98E4E5B2C2C8}"/>
              </a:ext>
            </a:extLst>
          </p:cNvPr>
          <p:cNvSpPr/>
          <p:nvPr userDrawn="1"/>
        </p:nvSpPr>
        <p:spPr>
          <a:xfrm>
            <a:off x="6557554" y="-39189"/>
            <a:ext cx="5656217" cy="3579223"/>
          </a:xfrm>
          <a:custGeom>
            <a:avLst/>
            <a:gdLst>
              <a:gd name="connsiteX0" fmla="*/ 5643155 w 5656217"/>
              <a:gd name="connsiteY0" fmla="*/ 0 h 3579223"/>
              <a:gd name="connsiteX1" fmla="*/ 0 w 5656217"/>
              <a:gd name="connsiteY1" fmla="*/ 0 h 3579223"/>
              <a:gd name="connsiteX2" fmla="*/ 627017 w 5656217"/>
              <a:gd name="connsiteY2" fmla="*/ 3579223 h 3579223"/>
              <a:gd name="connsiteX3" fmla="*/ 5656217 w 5656217"/>
              <a:gd name="connsiteY3" fmla="*/ 3579223 h 3579223"/>
              <a:gd name="connsiteX4" fmla="*/ 5643155 w 5656217"/>
              <a:gd name="connsiteY4" fmla="*/ 0 h 357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6217" h="3579223">
                <a:moveTo>
                  <a:pt x="5643155" y="0"/>
                </a:moveTo>
                <a:lnTo>
                  <a:pt x="0" y="0"/>
                </a:lnTo>
                <a:lnTo>
                  <a:pt x="627017" y="3579223"/>
                </a:lnTo>
                <a:lnTo>
                  <a:pt x="5656217" y="3579223"/>
                </a:lnTo>
                <a:lnTo>
                  <a:pt x="5643155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D76AD3F5-1041-44F7-AB21-000168DD8F7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83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hapitre (viole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AB819FAB-A91A-433A-B9A7-6E5940A88CA3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FEC5E50B-D1FB-4353-9124-9C6645156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E62ADDA2-8551-422E-AB99-B82E2EF20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1D52F62C-F0BD-4183-BD86-1A82E658E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13AB63AB-A957-4F48-83F6-B45F3985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A235C2CB-B808-4886-A998-54EE5BB9E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9E641B8B-4744-4A4A-A8BE-56A40698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4C3EB2B-ECC5-4497-B68B-D7426B18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97EAC1DE-F168-4F54-BA8C-2EE557AA4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AB1011-84DC-4863-8DE0-1B0ED82DE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FD14877E-D75B-4978-8847-82081DE55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B43C81B7-EFDB-4B01-83D8-953C285B2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0D655974-BA84-4E90-8496-6BB50CFE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6241A182-53BD-4947-AE5C-6E23425D8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30862" y="532972"/>
              <a:ext cx="810288" cy="934948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9AFF9716-57A4-4523-AB8B-1A33A5DA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720760"/>
              <a:ext cx="810288" cy="934948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7E9EA873-DAA9-4338-BC9C-0B4331F9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9BFB48E0-5313-42AA-AC92-D0CCC4259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0FFC96B2-73CF-4A29-AFB9-44CAF80CA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6C29DD71-AF5D-45BF-BE82-365E3653D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E301ECB8-D4B5-44F9-B08E-30414E4E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860FD54B-8496-4763-991A-027A71A94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A9EE300F-1524-450D-A3C3-F0A6C6656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D0D0DA23-A7D9-4F14-8E01-130E14FC8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3D5E7426-D201-493E-97B8-BA0F3D6E3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C5527C63-1797-4534-B21A-B44224ACB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C98D0369-385E-411C-8D4B-23E477E22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89A29337-A010-4B46-BAFF-159B051D4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D82626E8-47BD-46FF-A290-76D0F4E2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2" name="Graphique 41">
              <a:extLst>
                <a:ext uri="{FF2B5EF4-FFF2-40B4-BE49-F238E27FC236}">
                  <a16:creationId xmlns:a16="http://schemas.microsoft.com/office/drawing/2014/main" id="{37A9BA79-7219-44F4-90F0-78F978E5E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3" name="Graphique 42">
              <a:extLst>
                <a:ext uri="{FF2B5EF4-FFF2-40B4-BE49-F238E27FC236}">
                  <a16:creationId xmlns:a16="http://schemas.microsoft.com/office/drawing/2014/main" id="{59AC37A1-193E-4D6D-A775-C3609D479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sp>
        <p:nvSpPr>
          <p:cNvPr id="44" name="Espace réservé du titre 1">
            <a:extLst>
              <a:ext uri="{FF2B5EF4-FFF2-40B4-BE49-F238E27FC236}">
                <a16:creationId xmlns:a16="http://schemas.microsoft.com/office/drawing/2014/main" id="{AFC2C13F-7F0A-4163-995C-24840A08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611" y="2696901"/>
            <a:ext cx="4328395" cy="834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45" name="Sous-titre 2">
            <a:extLst>
              <a:ext uri="{FF2B5EF4-FFF2-40B4-BE49-F238E27FC236}">
                <a16:creationId xmlns:a16="http://schemas.microsoft.com/office/drawing/2014/main" id="{7A9B5133-A498-4583-AF84-6592D94D9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0611" y="3806272"/>
            <a:ext cx="4478609" cy="7506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pic>
        <p:nvPicPr>
          <p:cNvPr id="47" name="Graphique 46">
            <a:extLst>
              <a:ext uri="{FF2B5EF4-FFF2-40B4-BE49-F238E27FC236}">
                <a16:creationId xmlns:a16="http://schemas.microsoft.com/office/drawing/2014/main" id="{A84A2ABC-1CEA-4820-81A6-2199EAE8BD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pic>
        <p:nvPicPr>
          <p:cNvPr id="54" name="Image 53" descr="Une image contenant ordinateur, table, lumière, assis&#10;&#10;Description générée automatiquement">
            <a:extLst>
              <a:ext uri="{FF2B5EF4-FFF2-40B4-BE49-F238E27FC236}">
                <a16:creationId xmlns:a16="http://schemas.microsoft.com/office/drawing/2014/main" id="{418114D7-4B8B-49C3-A46D-4B83DEE698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94"/>
          <a:stretch/>
        </p:blipFill>
        <p:spPr>
          <a:xfrm>
            <a:off x="0" y="-16084"/>
            <a:ext cx="3019196" cy="6874084"/>
          </a:xfrm>
          <a:prstGeom prst="rect">
            <a:avLst/>
          </a:prstGeom>
        </p:spPr>
      </p:pic>
      <p:pic>
        <p:nvPicPr>
          <p:cNvPr id="58" name="Image 57" descr="Une image contenant ordinateur, table, lumière, moniteur&#10;&#10;Description générée automatiquement">
            <a:extLst>
              <a:ext uri="{FF2B5EF4-FFF2-40B4-BE49-F238E27FC236}">
                <a16:creationId xmlns:a16="http://schemas.microsoft.com/office/drawing/2014/main" id="{9D85FB07-4869-4E05-9C48-287B5D81B1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28"/>
          <a:stretch/>
        </p:blipFill>
        <p:spPr>
          <a:xfrm>
            <a:off x="6473496" y="-30929"/>
            <a:ext cx="5728122" cy="6888929"/>
          </a:xfrm>
          <a:prstGeom prst="rect">
            <a:avLst/>
          </a:prstGeom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E626EE05-A1E0-432A-944E-B6F2AC35CB91}"/>
              </a:ext>
            </a:extLst>
          </p:cNvPr>
          <p:cNvSpPr/>
          <p:nvPr userDrawn="1"/>
        </p:nvSpPr>
        <p:spPr>
          <a:xfrm>
            <a:off x="6557554" y="-39189"/>
            <a:ext cx="5656217" cy="3579223"/>
          </a:xfrm>
          <a:custGeom>
            <a:avLst/>
            <a:gdLst>
              <a:gd name="connsiteX0" fmla="*/ 5643155 w 5656217"/>
              <a:gd name="connsiteY0" fmla="*/ 0 h 3579223"/>
              <a:gd name="connsiteX1" fmla="*/ 0 w 5656217"/>
              <a:gd name="connsiteY1" fmla="*/ 0 h 3579223"/>
              <a:gd name="connsiteX2" fmla="*/ 627017 w 5656217"/>
              <a:gd name="connsiteY2" fmla="*/ 3579223 h 3579223"/>
              <a:gd name="connsiteX3" fmla="*/ 5656217 w 5656217"/>
              <a:gd name="connsiteY3" fmla="*/ 3579223 h 3579223"/>
              <a:gd name="connsiteX4" fmla="*/ 5643155 w 5656217"/>
              <a:gd name="connsiteY4" fmla="*/ 0 h 357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6217" h="3579223">
                <a:moveTo>
                  <a:pt x="5643155" y="0"/>
                </a:moveTo>
                <a:lnTo>
                  <a:pt x="0" y="0"/>
                </a:lnTo>
                <a:lnTo>
                  <a:pt x="627017" y="3579223"/>
                </a:lnTo>
                <a:lnTo>
                  <a:pt x="5656217" y="3579223"/>
                </a:lnTo>
                <a:lnTo>
                  <a:pt x="5643155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C0A0311B-870A-4E3A-803B-FE62FD84E53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64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hapitre (jau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AB819FAB-A91A-433A-B9A7-6E5940A88CA3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FEC5E50B-D1FB-4353-9124-9C6645156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E62ADDA2-8551-422E-AB99-B82E2EF20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1D52F62C-F0BD-4183-BD86-1A82E658E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13AB63AB-A957-4F48-83F6-B45F3985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A235C2CB-B808-4886-A998-54EE5BB9E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9E641B8B-4744-4A4A-A8BE-56A40698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4C3EB2B-ECC5-4497-B68B-D7426B18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97EAC1DE-F168-4F54-BA8C-2EE557AA4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AB1011-84DC-4863-8DE0-1B0ED82DE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FD14877E-D75B-4978-8847-82081DE55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B43C81B7-EFDB-4B01-83D8-953C285B2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0D655974-BA84-4E90-8496-6BB50CFE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6241A182-53BD-4947-AE5C-6E23425D8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30862" y="532972"/>
              <a:ext cx="810288" cy="934948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9AFF9716-57A4-4523-AB8B-1A33A5DA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720760"/>
              <a:ext cx="810288" cy="934948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7E9EA873-DAA9-4338-BC9C-0B4331F9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9BFB48E0-5313-42AA-AC92-D0CCC4259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0FFC96B2-73CF-4A29-AFB9-44CAF80CA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6C29DD71-AF5D-45BF-BE82-365E3653D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E301ECB8-D4B5-44F9-B08E-30414E4E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860FD54B-8496-4763-991A-027A71A94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A9EE300F-1524-450D-A3C3-F0A6C6656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D0D0DA23-A7D9-4F14-8E01-130E14FC8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3D5E7426-D201-493E-97B8-BA0F3D6E3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C5527C63-1797-4534-B21A-B44224ACB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C98D0369-385E-411C-8D4B-23E477E22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89A29337-A010-4B46-BAFF-159B051D4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D82626E8-47BD-46FF-A290-76D0F4E2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2" name="Graphique 41">
              <a:extLst>
                <a:ext uri="{FF2B5EF4-FFF2-40B4-BE49-F238E27FC236}">
                  <a16:creationId xmlns:a16="http://schemas.microsoft.com/office/drawing/2014/main" id="{37A9BA79-7219-44F4-90F0-78F978E5E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3" name="Graphique 42">
              <a:extLst>
                <a:ext uri="{FF2B5EF4-FFF2-40B4-BE49-F238E27FC236}">
                  <a16:creationId xmlns:a16="http://schemas.microsoft.com/office/drawing/2014/main" id="{59AC37A1-193E-4D6D-A775-C3609D479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sp>
        <p:nvSpPr>
          <p:cNvPr id="44" name="Espace réservé du titre 1">
            <a:extLst>
              <a:ext uri="{FF2B5EF4-FFF2-40B4-BE49-F238E27FC236}">
                <a16:creationId xmlns:a16="http://schemas.microsoft.com/office/drawing/2014/main" id="{AFC2C13F-7F0A-4163-995C-24840A08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611" y="2696901"/>
            <a:ext cx="4328395" cy="834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45" name="Sous-titre 2">
            <a:extLst>
              <a:ext uri="{FF2B5EF4-FFF2-40B4-BE49-F238E27FC236}">
                <a16:creationId xmlns:a16="http://schemas.microsoft.com/office/drawing/2014/main" id="{7A9B5133-A498-4583-AF84-6592D94D9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0611" y="3806272"/>
            <a:ext cx="4463111" cy="7506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pic>
        <p:nvPicPr>
          <p:cNvPr id="47" name="Graphique 46">
            <a:extLst>
              <a:ext uri="{FF2B5EF4-FFF2-40B4-BE49-F238E27FC236}">
                <a16:creationId xmlns:a16="http://schemas.microsoft.com/office/drawing/2014/main" id="{A84A2ABC-1CEA-4820-81A6-2199EAE8BD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pic>
        <p:nvPicPr>
          <p:cNvPr id="62" name="Image 61" descr="Une image contenant bâtiment, câble, lumière, assis&#10;&#10;Description générée automatiquement">
            <a:extLst>
              <a:ext uri="{FF2B5EF4-FFF2-40B4-BE49-F238E27FC236}">
                <a16:creationId xmlns:a16="http://schemas.microsoft.com/office/drawing/2014/main" id="{6FAB0BB1-251D-4A49-8FCD-690A6F02A0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99"/>
          <a:stretch/>
        </p:blipFill>
        <p:spPr>
          <a:xfrm>
            <a:off x="0" y="-16084"/>
            <a:ext cx="3028814" cy="6897323"/>
          </a:xfrm>
          <a:prstGeom prst="rect">
            <a:avLst/>
          </a:prstGeom>
        </p:spPr>
      </p:pic>
      <p:pic>
        <p:nvPicPr>
          <p:cNvPr id="66" name="Image 65" descr="Une image contenant bâtiment, câble, lumière, table&#10;&#10;Description générée automatiquement">
            <a:extLst>
              <a:ext uri="{FF2B5EF4-FFF2-40B4-BE49-F238E27FC236}">
                <a16:creationId xmlns:a16="http://schemas.microsoft.com/office/drawing/2014/main" id="{A090A0F2-9B48-4156-9DBE-955867702B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23"/>
          <a:stretch/>
        </p:blipFill>
        <p:spPr>
          <a:xfrm>
            <a:off x="6463878" y="-15496"/>
            <a:ext cx="5728122" cy="6873496"/>
          </a:xfrm>
          <a:prstGeom prst="rect">
            <a:avLst/>
          </a:prstGeom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75062972-BB06-4556-9D27-55BA07FB4C2C}"/>
              </a:ext>
            </a:extLst>
          </p:cNvPr>
          <p:cNvSpPr/>
          <p:nvPr userDrawn="1"/>
        </p:nvSpPr>
        <p:spPr>
          <a:xfrm>
            <a:off x="6557554" y="-39189"/>
            <a:ext cx="5656217" cy="3579223"/>
          </a:xfrm>
          <a:custGeom>
            <a:avLst/>
            <a:gdLst>
              <a:gd name="connsiteX0" fmla="*/ 5643155 w 5656217"/>
              <a:gd name="connsiteY0" fmla="*/ 0 h 3579223"/>
              <a:gd name="connsiteX1" fmla="*/ 0 w 5656217"/>
              <a:gd name="connsiteY1" fmla="*/ 0 h 3579223"/>
              <a:gd name="connsiteX2" fmla="*/ 627017 w 5656217"/>
              <a:gd name="connsiteY2" fmla="*/ 3579223 h 3579223"/>
              <a:gd name="connsiteX3" fmla="*/ 5656217 w 5656217"/>
              <a:gd name="connsiteY3" fmla="*/ 3579223 h 3579223"/>
              <a:gd name="connsiteX4" fmla="*/ 5643155 w 5656217"/>
              <a:gd name="connsiteY4" fmla="*/ 0 h 357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6217" h="3579223">
                <a:moveTo>
                  <a:pt x="5643155" y="0"/>
                </a:moveTo>
                <a:lnTo>
                  <a:pt x="0" y="0"/>
                </a:lnTo>
                <a:lnTo>
                  <a:pt x="627017" y="3579223"/>
                </a:lnTo>
                <a:lnTo>
                  <a:pt x="5656217" y="3579223"/>
                </a:lnTo>
                <a:lnTo>
                  <a:pt x="5643155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92809E4-D912-43AC-968D-F37181F6AEE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50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hapitre (ver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AB819FAB-A91A-433A-B9A7-6E5940A88CA3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FEC5E50B-D1FB-4353-9124-9C6645156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E62ADDA2-8551-422E-AB99-B82E2EF20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1D52F62C-F0BD-4183-BD86-1A82E658E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13AB63AB-A957-4F48-83F6-B45F3985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A235C2CB-B808-4886-A998-54EE5BB9E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9E641B8B-4744-4A4A-A8BE-56A40698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4C3EB2B-ECC5-4497-B68B-D7426B18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97EAC1DE-F168-4F54-BA8C-2EE557AA4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AB1011-84DC-4863-8DE0-1B0ED82DE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FD14877E-D75B-4978-8847-82081DE55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B43C81B7-EFDB-4B01-83D8-953C285B2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0D655974-BA84-4E90-8496-6BB50CFE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6241A182-53BD-4947-AE5C-6E23425D8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30862" y="532972"/>
              <a:ext cx="810288" cy="934948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9AFF9716-57A4-4523-AB8B-1A33A5DA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720760"/>
              <a:ext cx="810288" cy="934948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7E9EA873-DAA9-4338-BC9C-0B4331F9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9BFB48E0-5313-42AA-AC92-D0CCC4259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0FFC96B2-73CF-4A29-AFB9-44CAF80CA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6C29DD71-AF5D-45BF-BE82-365E3653D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E301ECB8-D4B5-44F9-B08E-30414E4E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860FD54B-8496-4763-991A-027A71A94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A9EE300F-1524-450D-A3C3-F0A6C6656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D0D0DA23-A7D9-4F14-8E01-130E14FC8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3D5E7426-D201-493E-97B8-BA0F3D6E3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C5527C63-1797-4534-B21A-B44224ACB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C98D0369-385E-411C-8D4B-23E477E22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89A29337-A010-4B46-BAFF-159B051D4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D82626E8-47BD-46FF-A290-76D0F4E2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2" name="Graphique 41">
              <a:extLst>
                <a:ext uri="{FF2B5EF4-FFF2-40B4-BE49-F238E27FC236}">
                  <a16:creationId xmlns:a16="http://schemas.microsoft.com/office/drawing/2014/main" id="{37A9BA79-7219-44F4-90F0-78F978E5E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3" name="Graphique 42">
              <a:extLst>
                <a:ext uri="{FF2B5EF4-FFF2-40B4-BE49-F238E27FC236}">
                  <a16:creationId xmlns:a16="http://schemas.microsoft.com/office/drawing/2014/main" id="{59AC37A1-193E-4D6D-A775-C3609D479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sp>
        <p:nvSpPr>
          <p:cNvPr id="44" name="Espace réservé du titre 1">
            <a:extLst>
              <a:ext uri="{FF2B5EF4-FFF2-40B4-BE49-F238E27FC236}">
                <a16:creationId xmlns:a16="http://schemas.microsoft.com/office/drawing/2014/main" id="{AFC2C13F-7F0A-4163-995C-24840A08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611" y="2696901"/>
            <a:ext cx="4328395" cy="834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45" name="Sous-titre 2">
            <a:extLst>
              <a:ext uri="{FF2B5EF4-FFF2-40B4-BE49-F238E27FC236}">
                <a16:creationId xmlns:a16="http://schemas.microsoft.com/office/drawing/2014/main" id="{7A9B5133-A498-4583-AF84-6592D94D9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0611" y="3806272"/>
            <a:ext cx="4494108" cy="7506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pic>
        <p:nvPicPr>
          <p:cNvPr id="47" name="Graphique 46">
            <a:extLst>
              <a:ext uri="{FF2B5EF4-FFF2-40B4-BE49-F238E27FC236}">
                <a16:creationId xmlns:a16="http://schemas.microsoft.com/office/drawing/2014/main" id="{A84A2ABC-1CEA-4820-81A6-2199EAE8BD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pic>
        <p:nvPicPr>
          <p:cNvPr id="3" name="Image 2" descr="Une image contenant bâtiment, nid d’abeille&#10;&#10;Description générée automatiquement">
            <a:extLst>
              <a:ext uri="{FF2B5EF4-FFF2-40B4-BE49-F238E27FC236}">
                <a16:creationId xmlns:a16="http://schemas.microsoft.com/office/drawing/2014/main" id="{F19F597C-CE37-4663-B765-60B94A9B79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45"/>
          <a:stretch/>
        </p:blipFill>
        <p:spPr>
          <a:xfrm>
            <a:off x="6470745" y="-16173"/>
            <a:ext cx="5721255" cy="6883123"/>
          </a:xfrm>
          <a:prstGeom prst="rect">
            <a:avLst/>
          </a:prstGeom>
        </p:spPr>
      </p:pic>
      <p:pic>
        <p:nvPicPr>
          <p:cNvPr id="6" name="Image 5" descr="Une image contenant laser, vert, lumière, horloge&#10;&#10;Description générée automatiquement">
            <a:extLst>
              <a:ext uri="{FF2B5EF4-FFF2-40B4-BE49-F238E27FC236}">
                <a16:creationId xmlns:a16="http://schemas.microsoft.com/office/drawing/2014/main" id="{63E356F8-E12B-42C5-95F4-670256EBB5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69"/>
          <a:stretch/>
        </p:blipFill>
        <p:spPr>
          <a:xfrm>
            <a:off x="0" y="-17326"/>
            <a:ext cx="3021947" cy="6901326"/>
          </a:xfrm>
          <a:prstGeom prst="rect">
            <a:avLst/>
          </a:prstGeom>
        </p:spPr>
      </p:pic>
      <p:pic>
        <p:nvPicPr>
          <p:cNvPr id="8" name="Image 7" descr="Une image contenant laser, vert, table, lumière&#10;&#10;Description générée automatiquement">
            <a:extLst>
              <a:ext uri="{FF2B5EF4-FFF2-40B4-BE49-F238E27FC236}">
                <a16:creationId xmlns:a16="http://schemas.microsoft.com/office/drawing/2014/main" id="{83DB2890-08AE-40B7-9FAF-B07529624A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65"/>
          <a:stretch/>
        </p:blipFill>
        <p:spPr>
          <a:xfrm>
            <a:off x="6470745" y="-13290"/>
            <a:ext cx="5721255" cy="6871290"/>
          </a:xfrm>
          <a:prstGeom prst="rect">
            <a:avLst/>
          </a:prstGeom>
        </p:spPr>
      </p:pic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6405160A-A315-404B-8FB9-8E476BDEC174}"/>
              </a:ext>
            </a:extLst>
          </p:cNvPr>
          <p:cNvSpPr/>
          <p:nvPr userDrawn="1"/>
        </p:nvSpPr>
        <p:spPr>
          <a:xfrm>
            <a:off x="6557554" y="-39189"/>
            <a:ext cx="5656217" cy="3579223"/>
          </a:xfrm>
          <a:custGeom>
            <a:avLst/>
            <a:gdLst>
              <a:gd name="connsiteX0" fmla="*/ 5643155 w 5656217"/>
              <a:gd name="connsiteY0" fmla="*/ 0 h 3579223"/>
              <a:gd name="connsiteX1" fmla="*/ 0 w 5656217"/>
              <a:gd name="connsiteY1" fmla="*/ 0 h 3579223"/>
              <a:gd name="connsiteX2" fmla="*/ 627017 w 5656217"/>
              <a:gd name="connsiteY2" fmla="*/ 3579223 h 3579223"/>
              <a:gd name="connsiteX3" fmla="*/ 5656217 w 5656217"/>
              <a:gd name="connsiteY3" fmla="*/ 3579223 h 3579223"/>
              <a:gd name="connsiteX4" fmla="*/ 5643155 w 5656217"/>
              <a:gd name="connsiteY4" fmla="*/ 0 h 357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6217" h="3579223">
                <a:moveTo>
                  <a:pt x="5643155" y="0"/>
                </a:moveTo>
                <a:lnTo>
                  <a:pt x="0" y="0"/>
                </a:lnTo>
                <a:lnTo>
                  <a:pt x="627017" y="3579223"/>
                </a:lnTo>
                <a:lnTo>
                  <a:pt x="5656217" y="3579223"/>
                </a:lnTo>
                <a:lnTo>
                  <a:pt x="5643155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1B471B30-F388-4E66-A1D1-560B080023B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96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1 (génériq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5356894E-9134-443F-8D9E-E6F7D62826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D6A81FC-D4E9-4E82-94E9-926260CA1EDD}"/>
              </a:ext>
            </a:extLst>
          </p:cNvPr>
          <p:cNvSpPr/>
          <p:nvPr userDrawn="1"/>
        </p:nvSpPr>
        <p:spPr>
          <a:xfrm rot="10800000">
            <a:off x="0" y="6176962"/>
            <a:ext cx="12192000" cy="681037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9FE45-CEA7-43CA-9FF9-B42772123952}"/>
              </a:ext>
            </a:extLst>
          </p:cNvPr>
          <p:cNvSpPr/>
          <p:nvPr userDrawn="1"/>
        </p:nvSpPr>
        <p:spPr>
          <a:xfrm>
            <a:off x="0" y="0"/>
            <a:ext cx="12192000" cy="1107583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0DB15736-075F-4092-96B5-E008C9DED6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sp>
        <p:nvSpPr>
          <p:cNvPr id="12" name="Espace réservé du titre 1">
            <a:extLst>
              <a:ext uri="{FF2B5EF4-FFF2-40B4-BE49-F238E27FC236}">
                <a16:creationId xmlns:a16="http://schemas.microsoft.com/office/drawing/2014/main" id="{E336B168-B769-4D52-ADB3-6611F1B5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6" y="0"/>
            <a:ext cx="9635193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444DE4CF-CC4A-4458-A312-4F67F089D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27/09/2021</a:t>
            </a:fld>
            <a:endParaRPr lang="fr-FR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05DC00CB-CE77-4731-B315-65504D41D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A43654F9-BD04-4F97-BF58-1EB588DFB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3FE20D75-7D64-4535-833E-D0D89950145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3496"/>
            <a:ext cx="10515600" cy="4753467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180975" indent="0">
              <a:lnSpc>
                <a:spcPct val="150000"/>
              </a:lnSpc>
              <a:defRPr sz="28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61524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1 (ble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358B327-3E50-4689-83F0-16767B235C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D6A81FC-D4E9-4E82-94E9-926260CA1EDD}"/>
              </a:ext>
            </a:extLst>
          </p:cNvPr>
          <p:cNvSpPr/>
          <p:nvPr userDrawn="1"/>
        </p:nvSpPr>
        <p:spPr>
          <a:xfrm rot="10800000">
            <a:off x="0" y="6176962"/>
            <a:ext cx="12192000" cy="681037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9FE45-CEA7-43CA-9FF9-B42772123952}"/>
              </a:ext>
            </a:extLst>
          </p:cNvPr>
          <p:cNvSpPr/>
          <p:nvPr userDrawn="1"/>
        </p:nvSpPr>
        <p:spPr>
          <a:xfrm>
            <a:off x="0" y="0"/>
            <a:ext cx="12192000" cy="1107583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0DB15736-075F-4092-96B5-E008C9DED6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sp>
        <p:nvSpPr>
          <p:cNvPr id="12" name="Espace réservé du titre 1">
            <a:extLst>
              <a:ext uri="{FF2B5EF4-FFF2-40B4-BE49-F238E27FC236}">
                <a16:creationId xmlns:a16="http://schemas.microsoft.com/office/drawing/2014/main" id="{E336B168-B769-4D52-ADB3-6611F1B5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6" y="0"/>
            <a:ext cx="9635193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444DE4CF-CC4A-4458-A312-4F67F089D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27/09/2021</a:t>
            </a:fld>
            <a:endParaRPr lang="fr-FR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05DC00CB-CE77-4731-B315-65504D41D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A43654F9-BD04-4F97-BF58-1EB588DFB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1EEAD069-D359-42D1-A05A-19F52E4225C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3496"/>
            <a:ext cx="10515600" cy="4753467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180975" indent="0">
              <a:lnSpc>
                <a:spcPct val="150000"/>
              </a:lnSpc>
              <a:defRPr sz="28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005466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2954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7" r:id="rId2"/>
    <p:sldLayoutId id="2147483662" r:id="rId3"/>
    <p:sldLayoutId id="2147483681" r:id="rId4"/>
    <p:sldLayoutId id="2147483682" r:id="rId5"/>
    <p:sldLayoutId id="2147483683" r:id="rId6"/>
    <p:sldLayoutId id="2147483684" r:id="rId7"/>
    <p:sldLayoutId id="2147483665" r:id="rId8"/>
    <p:sldLayoutId id="2147483664" r:id="rId9"/>
    <p:sldLayoutId id="2147483668" r:id="rId10"/>
    <p:sldLayoutId id="2147483666" r:id="rId11"/>
    <p:sldLayoutId id="2147483667" r:id="rId12"/>
    <p:sldLayoutId id="2147483680" r:id="rId13"/>
    <p:sldLayoutId id="2147483674" r:id="rId14"/>
    <p:sldLayoutId id="2147483673" r:id="rId15"/>
    <p:sldLayoutId id="2147483672" r:id="rId16"/>
    <p:sldLayoutId id="2147483671" r:id="rId17"/>
    <p:sldLayoutId id="2147483661" r:id="rId18"/>
    <p:sldLayoutId id="2147483685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>
              <a:lumMod val="95000"/>
            </a:schemeClr>
          </a:solidFill>
          <a:latin typeface="Segoe Pro Semibold" panose="020B0702040504020203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None/>
        <a:defRPr sz="2800" kern="1200">
          <a:solidFill>
            <a:schemeClr val="bg1"/>
          </a:solidFill>
          <a:latin typeface="Segoe Pro" panose="020B05020405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>
              <a:lumMod val="95000"/>
            </a:schemeClr>
          </a:solidFill>
          <a:latin typeface="Segoe Pro" panose="020B05020405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>
              <a:lumMod val="95000"/>
            </a:schemeClr>
          </a:solidFill>
          <a:latin typeface="Segoe Pro" panose="020B05020405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>
              <a:lumMod val="95000"/>
            </a:schemeClr>
          </a:solidFill>
          <a:latin typeface="Segoe Pro" panose="020B05020405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>
              <a:lumMod val="95000"/>
            </a:schemeClr>
          </a:solidFill>
          <a:latin typeface="Segoe Pro" panose="020B05020405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microsoft.com/office/2007/relationships/hdphoto" Target="../media/hdphoto2.wdp"/><Relationship Id="rId3" Type="http://schemas.openxmlformats.org/officeDocument/2006/relationships/image" Target="../media/image76.png"/><Relationship Id="rId7" Type="http://schemas.openxmlformats.org/officeDocument/2006/relationships/diagramData" Target="../diagrams/data1.xml"/><Relationship Id="rId12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9.svg"/><Relationship Id="rId11" Type="http://schemas.microsoft.com/office/2007/relationships/diagramDrawing" Target="../diagrams/drawing1.xml"/><Relationship Id="rId5" Type="http://schemas.openxmlformats.org/officeDocument/2006/relationships/image" Target="../media/image78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77.svg"/><Relationship Id="rId9" Type="http://schemas.openxmlformats.org/officeDocument/2006/relationships/diagramQuickStyle" Target="../diagrams/quickStyle1.xml"/><Relationship Id="rId14" Type="http://schemas.openxmlformats.org/officeDocument/2006/relationships/hyperlink" Target="https://pixabay.com/en/button-stop-go-press-click-1015629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gif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yoBouBou/PowerPlatform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hyperlink" Target="https://atheo-ics.net/" TargetMode="External"/><Relationship Id="rId18" Type="http://schemas.openxmlformats.org/officeDocument/2006/relationships/image" Target="../media/image62.png"/><Relationship Id="rId3" Type="http://schemas.openxmlformats.org/officeDocument/2006/relationships/hyperlink" Target="https://www.smartview.fr/" TargetMode="External"/><Relationship Id="rId21" Type="http://schemas.openxmlformats.org/officeDocument/2006/relationships/image" Target="../media/image64.png"/><Relationship Id="rId7" Type="http://schemas.openxmlformats.org/officeDocument/2006/relationships/hyperlink" Target="https://www.metsys.fr/" TargetMode="External"/><Relationship Id="rId12" Type="http://schemas.openxmlformats.org/officeDocument/2006/relationships/image" Target="../media/image59.png"/><Relationship Id="rId17" Type="http://schemas.openxmlformats.org/officeDocument/2006/relationships/hyperlink" Target="https://hubcollab.com/" TargetMode="Externa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1.jpe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6.jpeg"/><Relationship Id="rId11" Type="http://schemas.openxmlformats.org/officeDocument/2006/relationships/hyperlink" Target="https://www.dynagile.fr/" TargetMode="External"/><Relationship Id="rId5" Type="http://schemas.openxmlformats.org/officeDocument/2006/relationships/hyperlink" Target="https://www.azeo.com/" TargetMode="External"/><Relationship Id="rId15" Type="http://schemas.openxmlformats.org/officeDocument/2006/relationships/hyperlink" Target="https://www.devoteam.com/" TargetMode="External"/><Relationship Id="rId23" Type="http://schemas.openxmlformats.org/officeDocument/2006/relationships/image" Target="../media/image66.png"/><Relationship Id="rId10" Type="http://schemas.openxmlformats.org/officeDocument/2006/relationships/image" Target="../media/image58.jpeg"/><Relationship Id="rId19" Type="http://schemas.openxmlformats.org/officeDocument/2006/relationships/hyperlink" Target="https://www.ineat-group.com/" TargetMode="External"/><Relationship Id="rId4" Type="http://schemas.openxmlformats.org/officeDocument/2006/relationships/image" Target="../media/image55.png"/><Relationship Id="rId9" Type="http://schemas.openxmlformats.org/officeDocument/2006/relationships/hyperlink" Target="https://www.asi.fr/" TargetMode="External"/><Relationship Id="rId14" Type="http://schemas.openxmlformats.org/officeDocument/2006/relationships/image" Target="../media/image60.png"/><Relationship Id="rId22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clubpowerbi.com/" TargetMode="External"/><Relationship Id="rId3" Type="http://schemas.openxmlformats.org/officeDocument/2006/relationships/image" Target="../media/image67.png"/><Relationship Id="rId7" Type="http://schemas.openxmlformats.org/officeDocument/2006/relationships/image" Target="../media/image6.png"/><Relationship Id="rId2" Type="http://schemas.openxmlformats.org/officeDocument/2006/relationships/hyperlink" Target="https://www.linkedin.com/company/power-platform-french-summit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bizappsfrenchcommunity.com/" TargetMode="External"/><Relationship Id="rId5" Type="http://schemas.openxmlformats.org/officeDocument/2006/relationships/image" Target="../media/image68.png"/><Relationship Id="rId10" Type="http://schemas.openxmlformats.org/officeDocument/2006/relationships/image" Target="../media/image7.png"/><Relationship Id="rId4" Type="http://schemas.openxmlformats.org/officeDocument/2006/relationships/hyperlink" Target="https://twitter.com/french_summit?s=20" TargetMode="External"/><Relationship Id="rId9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3C3EBD6-0853-481C-ABE9-CEA82B451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077" y="3712870"/>
            <a:ext cx="923714" cy="92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23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F02ADB-06F6-498A-9B9E-9CDFEC58B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41" y="0"/>
            <a:ext cx="7668552" cy="953037"/>
          </a:xfrm>
        </p:spPr>
        <p:txBody>
          <a:bodyPr>
            <a:noAutofit/>
          </a:bodyPr>
          <a:lstStyle/>
          <a:p>
            <a:r>
              <a:rPr lang="fr-FR" sz="3600" dirty="0"/>
              <a:t>Scénarios possibles – Power Apps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78054C-3A49-4B3E-B19B-7B9D375E6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5341" y="521928"/>
            <a:ext cx="9095468" cy="561805"/>
          </a:xfrm>
        </p:spPr>
        <p:txBody>
          <a:bodyPr>
            <a:normAutofit lnSpcReduction="10000"/>
          </a:bodyPr>
          <a:lstStyle/>
          <a:p>
            <a:r>
              <a:rPr lang="fr-FR" sz="2400" dirty="0"/>
              <a:t>Ou comment construire une bête à 2 pattes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487559-292C-451E-A433-C01B8B335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990" y="1083733"/>
            <a:ext cx="4259253" cy="57553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9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7F1187-27B1-4FC9-A969-1CAEADDFF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dirty="0"/>
              <a:t>Scénarios possibles – Power Apps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1C68D57-69C0-4022-A0D4-1B6241377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341" y="2446867"/>
            <a:ext cx="4528085" cy="2209800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816C91B9-3143-4711-9B95-733F1FCBC75C}"/>
              </a:ext>
            </a:extLst>
          </p:cNvPr>
          <p:cNvGrpSpPr/>
          <p:nvPr/>
        </p:nvGrpSpPr>
        <p:grpSpPr>
          <a:xfrm>
            <a:off x="5740399" y="2946400"/>
            <a:ext cx="1016001" cy="1592032"/>
            <a:chOff x="5740399" y="2946400"/>
            <a:chExt cx="1016001" cy="1592032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54053440-DC59-4DA5-AB18-279D95C2CB02}"/>
                </a:ext>
              </a:extLst>
            </p:cNvPr>
            <p:cNvSpPr/>
            <p:nvPr/>
          </p:nvSpPr>
          <p:spPr>
            <a:xfrm>
              <a:off x="5740400" y="2946400"/>
              <a:ext cx="1016000" cy="1574800"/>
            </a:xfrm>
            <a:prstGeom prst="roundRect">
              <a:avLst>
                <a:gd name="adj" fmla="val 691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6727486D-A5F5-4680-A1E7-7619E2C10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4903" y="3169569"/>
              <a:ext cx="906992" cy="906992"/>
            </a:xfrm>
            <a:prstGeom prst="rect">
              <a:avLst/>
            </a:prstGeom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C3951375-0934-4360-BEC7-BDCDFF771D38}"/>
                </a:ext>
              </a:extLst>
            </p:cNvPr>
            <p:cNvSpPr txBox="1"/>
            <p:nvPr/>
          </p:nvSpPr>
          <p:spPr>
            <a:xfrm>
              <a:off x="5740399" y="4169100"/>
              <a:ext cx="101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E696C9"/>
                  </a:solidFill>
                </a:rPr>
                <a:t>CANVAS</a:t>
              </a:r>
            </a:p>
          </p:txBody>
        </p:sp>
      </p:grpSp>
      <p:sp>
        <p:nvSpPr>
          <p:cNvPr id="15" name="Cylindre 14">
            <a:extLst>
              <a:ext uri="{FF2B5EF4-FFF2-40B4-BE49-F238E27FC236}">
                <a16:creationId xmlns:a16="http://schemas.microsoft.com/office/drawing/2014/main" id="{6C02565B-BF9B-48D9-A52E-C672F6CBAF16}"/>
              </a:ext>
            </a:extLst>
          </p:cNvPr>
          <p:cNvSpPr/>
          <p:nvPr/>
        </p:nvSpPr>
        <p:spPr>
          <a:xfrm>
            <a:off x="2315341" y="5072373"/>
            <a:ext cx="2934546" cy="1136227"/>
          </a:xfrm>
          <a:prstGeom prst="can">
            <a:avLst>
              <a:gd name="adj" fmla="val 156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Dataverse</a:t>
            </a:r>
            <a:endParaRPr lang="fr-FR" dirty="0"/>
          </a:p>
          <a:p>
            <a:pPr algn="ctr"/>
            <a:endParaRPr lang="fr-FR" dirty="0"/>
          </a:p>
          <a:p>
            <a:pPr algn="ctr"/>
            <a:r>
              <a:rPr lang="fr-FR" dirty="0"/>
              <a:t>CDS</a:t>
            </a:r>
          </a:p>
        </p:txBody>
      </p:sp>
      <p:sp>
        <p:nvSpPr>
          <p:cNvPr id="21" name="Cylindre 20">
            <a:extLst>
              <a:ext uri="{FF2B5EF4-FFF2-40B4-BE49-F238E27FC236}">
                <a16:creationId xmlns:a16="http://schemas.microsoft.com/office/drawing/2014/main" id="{0E039BB8-0712-461F-AE29-D97F2ED70E1D}"/>
              </a:ext>
            </a:extLst>
          </p:cNvPr>
          <p:cNvSpPr/>
          <p:nvPr/>
        </p:nvSpPr>
        <p:spPr>
          <a:xfrm>
            <a:off x="8978164" y="1820333"/>
            <a:ext cx="2053339" cy="1253067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SFDC</a:t>
            </a:r>
          </a:p>
        </p:txBody>
      </p:sp>
      <p:pic>
        <p:nvPicPr>
          <p:cNvPr id="40" name="Graphique 39">
            <a:extLst>
              <a:ext uri="{FF2B5EF4-FFF2-40B4-BE49-F238E27FC236}">
                <a16:creationId xmlns:a16="http://schemas.microsoft.com/office/drawing/2014/main" id="{1F7A5296-B075-4624-907C-3D22E9CB97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63575" y="4985029"/>
            <a:ext cx="898949" cy="898949"/>
          </a:xfrm>
          <a:prstGeom prst="rect">
            <a:avLst/>
          </a:prstGeom>
        </p:spPr>
      </p:pic>
      <p:graphicFrame>
        <p:nvGraphicFramePr>
          <p:cNvPr id="41" name="Diagramme 40">
            <a:extLst>
              <a:ext uri="{FF2B5EF4-FFF2-40B4-BE49-F238E27FC236}">
                <a16:creationId xmlns:a16="http://schemas.microsoft.com/office/drawing/2014/main" id="{CE501DA4-5AC5-4948-AC28-DEDEE85803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9990487"/>
              </p:ext>
            </p:extLst>
          </p:nvPr>
        </p:nvGraphicFramePr>
        <p:xfrm>
          <a:off x="8552600" y="4532200"/>
          <a:ext cx="2197100" cy="2297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7" name="ZoneTexte 46">
            <a:extLst>
              <a:ext uri="{FF2B5EF4-FFF2-40B4-BE49-F238E27FC236}">
                <a16:creationId xmlns:a16="http://schemas.microsoft.com/office/drawing/2014/main" id="{3962B51E-3031-470E-AAFA-76B59254D731}"/>
              </a:ext>
            </a:extLst>
          </p:cNvPr>
          <p:cNvSpPr txBox="1"/>
          <p:nvPr/>
        </p:nvSpPr>
        <p:spPr>
          <a:xfrm>
            <a:off x="7115947" y="1987471"/>
            <a:ext cx="1694053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SFDC </a:t>
            </a:r>
            <a:r>
              <a:rPr lang="fr-FR" dirty="0" err="1"/>
              <a:t>Connector</a:t>
            </a:r>
            <a:endParaRPr lang="fr-FR" dirty="0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4751820C-10F6-4612-A1FB-FEE639EA62C6}"/>
              </a:ext>
            </a:extLst>
          </p:cNvPr>
          <p:cNvSpPr txBox="1"/>
          <p:nvPr/>
        </p:nvSpPr>
        <p:spPr>
          <a:xfrm>
            <a:off x="5325639" y="5743900"/>
            <a:ext cx="219709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/>
              <a:t>Dataverse</a:t>
            </a:r>
            <a:r>
              <a:rPr lang="fr-FR" dirty="0"/>
              <a:t> </a:t>
            </a:r>
            <a:r>
              <a:rPr lang="fr-FR" dirty="0" err="1"/>
              <a:t>Connector</a:t>
            </a:r>
            <a:endParaRPr lang="fr-FR" dirty="0"/>
          </a:p>
        </p:txBody>
      </p:sp>
      <p:sp>
        <p:nvSpPr>
          <p:cNvPr id="56" name="Éclair 55">
            <a:extLst>
              <a:ext uri="{FF2B5EF4-FFF2-40B4-BE49-F238E27FC236}">
                <a16:creationId xmlns:a16="http://schemas.microsoft.com/office/drawing/2014/main" id="{828523F8-92B5-43CB-82DE-E58578F310D5}"/>
              </a:ext>
            </a:extLst>
          </p:cNvPr>
          <p:cNvSpPr/>
          <p:nvPr/>
        </p:nvSpPr>
        <p:spPr>
          <a:xfrm>
            <a:off x="6704636" y="3063233"/>
            <a:ext cx="953633" cy="2009140"/>
          </a:xfrm>
          <a:prstGeom prst="lightningBol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A1C94BB7-FA34-4394-BAE9-210BABF04F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34219" y1="21148" x2="60938" y2="25410"/>
                        <a14:foregroundMark x1="40156" y1="29344" x2="38281" y2="20820"/>
                        <a14:foregroundMark x1="38281" y1="20820" x2="46719" y2="19180"/>
                        <a14:foregroundMark x1="46719" y1="19180" x2="60156" y2="22787"/>
                        <a14:foregroundMark x1="60156" y1="22787" x2="62500" y2="20656"/>
                        <a14:foregroundMark x1="63438" y1="22131" x2="57031" y2="26885"/>
                        <a14:foregroundMark x1="57031" y1="26885" x2="56406" y2="26885"/>
                        <a14:foregroundMark x1="57188" y1="17377" x2="65313" y2="21967"/>
                        <a14:foregroundMark x1="65313" y1="21967" x2="59375" y2="28197"/>
                        <a14:foregroundMark x1="59375" y1="28197" x2="58438" y2="27869"/>
                        <a14:foregroundMark x1="47969" y1="15902" x2="38906" y2="16393"/>
                        <a14:foregroundMark x1="38906" y1="16393" x2="32656" y2="21967"/>
                        <a14:foregroundMark x1="32656" y1="21967" x2="37656" y2="28197"/>
                        <a14:foregroundMark x1="37656" y1="28197" x2="42188" y2="277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6391704" y="2762605"/>
            <a:ext cx="729388" cy="695198"/>
          </a:xfrm>
          <a:prstGeom prst="rect">
            <a:avLst/>
          </a:prstGeom>
        </p:spPr>
      </p:pic>
      <p:grpSp>
        <p:nvGrpSpPr>
          <p:cNvPr id="62" name="Groupe 61">
            <a:extLst>
              <a:ext uri="{FF2B5EF4-FFF2-40B4-BE49-F238E27FC236}">
                <a16:creationId xmlns:a16="http://schemas.microsoft.com/office/drawing/2014/main" id="{82EB5EF2-B3EA-4CEC-8C7F-F340D4B37014}"/>
              </a:ext>
            </a:extLst>
          </p:cNvPr>
          <p:cNvGrpSpPr/>
          <p:nvPr/>
        </p:nvGrpSpPr>
        <p:grpSpPr>
          <a:xfrm>
            <a:off x="5249888" y="4488600"/>
            <a:ext cx="705350" cy="1151887"/>
            <a:chOff x="5249888" y="4488600"/>
            <a:chExt cx="705350" cy="1151887"/>
          </a:xfrm>
        </p:grpSpPr>
        <p:cxnSp>
          <p:nvCxnSpPr>
            <p:cNvPr id="22" name="Connecteur : en angle 21">
              <a:extLst>
                <a:ext uri="{FF2B5EF4-FFF2-40B4-BE49-F238E27FC236}">
                  <a16:creationId xmlns:a16="http://schemas.microsoft.com/office/drawing/2014/main" id="{983EBE5D-1FCB-4721-9B75-E3D4B8C0DF2A}"/>
                </a:ext>
              </a:extLst>
            </p:cNvPr>
            <p:cNvCxnSpPr>
              <a:cxnSpLocks/>
              <a:stCxn id="32" idx="2"/>
              <a:endCxn id="15" idx="4"/>
            </p:cNvCxnSpPr>
            <p:nvPr/>
          </p:nvCxnSpPr>
          <p:spPr>
            <a:xfrm rot="5400000">
              <a:off x="5036124" y="4760784"/>
              <a:ext cx="1093467" cy="665939"/>
            </a:xfrm>
            <a:prstGeom prst="bentConnector2">
              <a:avLst/>
            </a:prstGeom>
            <a:ln w="38100">
              <a:solidFill>
                <a:srgbClr val="104BC9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A09048E-E607-4143-9033-38453DEA0F67}"/>
                </a:ext>
              </a:extLst>
            </p:cNvPr>
            <p:cNvSpPr/>
            <p:nvPr/>
          </p:nvSpPr>
          <p:spPr>
            <a:xfrm>
              <a:off x="5886616" y="4488600"/>
              <a:ext cx="58420" cy="584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F5E3B103-7F9E-4DE1-88EC-08B252DFBEE6}"/>
                </a:ext>
              </a:extLst>
            </p:cNvPr>
            <p:cNvSpPr txBox="1"/>
            <p:nvPr/>
          </p:nvSpPr>
          <p:spPr>
            <a:xfrm>
              <a:off x="5301726" y="4655796"/>
              <a:ext cx="6535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Read</a:t>
              </a:r>
            </a:p>
          </p:txBody>
        </p: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F14F9260-BEFB-4CEF-AA40-DB23424A49E6}"/>
              </a:ext>
            </a:extLst>
          </p:cNvPr>
          <p:cNvGrpSpPr/>
          <p:nvPr/>
        </p:nvGrpSpPr>
        <p:grpSpPr>
          <a:xfrm>
            <a:off x="6462435" y="2446867"/>
            <a:ext cx="2515729" cy="2671671"/>
            <a:chOff x="6462435" y="2446867"/>
            <a:chExt cx="2515729" cy="2671671"/>
          </a:xfrm>
        </p:grpSpPr>
        <p:cxnSp>
          <p:nvCxnSpPr>
            <p:cNvPr id="25" name="Connecteur : en angle 24">
              <a:extLst>
                <a:ext uri="{FF2B5EF4-FFF2-40B4-BE49-F238E27FC236}">
                  <a16:creationId xmlns:a16="http://schemas.microsoft.com/office/drawing/2014/main" id="{4EAF7487-4DE7-4A83-9C1D-91E44C611A2B}"/>
                </a:ext>
              </a:extLst>
            </p:cNvPr>
            <p:cNvCxnSpPr>
              <a:cxnSpLocks/>
              <a:stCxn id="31" idx="2"/>
              <a:endCxn id="21" idx="2"/>
            </p:cNvCxnSpPr>
            <p:nvPr/>
          </p:nvCxnSpPr>
          <p:spPr>
            <a:xfrm rot="5400000" flipH="1" flipV="1">
              <a:off x="6731011" y="2299868"/>
              <a:ext cx="2100153" cy="2394152"/>
            </a:xfrm>
            <a:prstGeom prst="bentConnector4">
              <a:avLst>
                <a:gd name="adj1" fmla="val -10885"/>
                <a:gd name="adj2" fmla="val 50610"/>
              </a:avLst>
            </a:prstGeom>
            <a:ln w="38100">
              <a:solidFill>
                <a:srgbClr val="70AD47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BC0D4A7-2C4A-4587-B27F-3D29C2DFE283}"/>
                </a:ext>
              </a:extLst>
            </p:cNvPr>
            <p:cNvSpPr/>
            <p:nvPr/>
          </p:nvSpPr>
          <p:spPr>
            <a:xfrm>
              <a:off x="6554802" y="4488600"/>
              <a:ext cx="58420" cy="584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D797C810-A104-403E-A3C5-6CC470947D13}"/>
                </a:ext>
              </a:extLst>
            </p:cNvPr>
            <p:cNvSpPr txBox="1"/>
            <p:nvPr/>
          </p:nvSpPr>
          <p:spPr>
            <a:xfrm>
              <a:off x="6462435" y="4749206"/>
              <a:ext cx="6535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Read</a:t>
              </a:r>
            </a:p>
          </p:txBody>
        </p:sp>
      </p:grpSp>
      <p:grpSp>
        <p:nvGrpSpPr>
          <p:cNvPr id="63" name="Groupe 62">
            <a:extLst>
              <a:ext uri="{FF2B5EF4-FFF2-40B4-BE49-F238E27FC236}">
                <a16:creationId xmlns:a16="http://schemas.microsoft.com/office/drawing/2014/main" id="{B5A54900-FE55-428E-9307-9833FC0D2B1F}"/>
              </a:ext>
            </a:extLst>
          </p:cNvPr>
          <p:cNvGrpSpPr/>
          <p:nvPr/>
        </p:nvGrpSpPr>
        <p:grpSpPr>
          <a:xfrm>
            <a:off x="8113051" y="3073400"/>
            <a:ext cx="1891784" cy="1911629"/>
            <a:chOff x="8113051" y="3073400"/>
            <a:chExt cx="1891784" cy="1911629"/>
          </a:xfrm>
        </p:grpSpPr>
        <p:cxnSp>
          <p:nvCxnSpPr>
            <p:cNvPr id="43" name="Connecteur : en angle 42">
              <a:extLst>
                <a:ext uri="{FF2B5EF4-FFF2-40B4-BE49-F238E27FC236}">
                  <a16:creationId xmlns:a16="http://schemas.microsoft.com/office/drawing/2014/main" id="{D2575CD9-65DD-405F-8805-5F687AD64266}"/>
                </a:ext>
              </a:extLst>
            </p:cNvPr>
            <p:cNvCxnSpPr>
              <a:stCxn id="40" idx="0"/>
              <a:endCxn id="21" idx="3"/>
            </p:cNvCxnSpPr>
            <p:nvPr/>
          </p:nvCxnSpPr>
          <p:spPr>
            <a:xfrm rot="5400000" flipH="1" flipV="1">
              <a:off x="8103128" y="3083323"/>
              <a:ext cx="1911629" cy="1891784"/>
            </a:xfrm>
            <a:prstGeom prst="bentConnector3">
              <a:avLst>
                <a:gd name="adj1" fmla="val 88267"/>
              </a:avLst>
            </a:prstGeom>
            <a:ln w="38100">
              <a:solidFill>
                <a:srgbClr val="70AD47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DBFAD9E3-5C71-4460-9323-79C9A01E8E61}"/>
                </a:ext>
              </a:extLst>
            </p:cNvPr>
            <p:cNvSpPr txBox="1"/>
            <p:nvPr/>
          </p:nvSpPr>
          <p:spPr>
            <a:xfrm>
              <a:off x="8120322" y="3870500"/>
              <a:ext cx="8741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Read</a:t>
              </a:r>
            </a:p>
            <a:p>
              <a:r>
                <a:rPr lang="fr-FR" dirty="0"/>
                <a:t>Update</a:t>
              </a:r>
            </a:p>
          </p:txBody>
        </p:sp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5FD76076-4718-49E6-A6DB-E84DDBD887F2}"/>
              </a:ext>
            </a:extLst>
          </p:cNvPr>
          <p:cNvGrpSpPr/>
          <p:nvPr/>
        </p:nvGrpSpPr>
        <p:grpSpPr>
          <a:xfrm>
            <a:off x="3782614" y="5846134"/>
            <a:ext cx="5101565" cy="369332"/>
            <a:chOff x="3782614" y="5846134"/>
            <a:chExt cx="5101565" cy="369332"/>
          </a:xfrm>
        </p:grpSpPr>
        <p:cxnSp>
          <p:nvCxnSpPr>
            <p:cNvPr id="44" name="Connecteur : en angle 43">
              <a:extLst>
                <a:ext uri="{FF2B5EF4-FFF2-40B4-BE49-F238E27FC236}">
                  <a16:creationId xmlns:a16="http://schemas.microsoft.com/office/drawing/2014/main" id="{647B4050-9F7E-40B5-923F-3DF198332BD9}"/>
                </a:ext>
              </a:extLst>
            </p:cNvPr>
            <p:cNvCxnSpPr>
              <a:cxnSpLocks/>
              <a:stCxn id="40" idx="2"/>
              <a:endCxn id="15" idx="3"/>
            </p:cNvCxnSpPr>
            <p:nvPr/>
          </p:nvCxnSpPr>
          <p:spPr>
            <a:xfrm rot="5400000">
              <a:off x="5785521" y="3881071"/>
              <a:ext cx="324622" cy="4330436"/>
            </a:xfrm>
            <a:prstGeom prst="bentConnector3">
              <a:avLst>
                <a:gd name="adj1" fmla="val 170420"/>
              </a:avLst>
            </a:prstGeom>
            <a:ln w="38100">
              <a:solidFill>
                <a:srgbClr val="104BC9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C367EFEB-C6B4-4D73-9317-F73299D9BA2D}"/>
                </a:ext>
              </a:extLst>
            </p:cNvPr>
            <p:cNvSpPr txBox="1"/>
            <p:nvPr/>
          </p:nvSpPr>
          <p:spPr>
            <a:xfrm>
              <a:off x="8085178" y="5846134"/>
              <a:ext cx="7990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Create</a:t>
              </a:r>
            </a:p>
          </p:txBody>
        </p:sp>
      </p:grpSp>
      <p:sp>
        <p:nvSpPr>
          <p:cNvPr id="3" name="Flèche : bas 2">
            <a:extLst>
              <a:ext uri="{FF2B5EF4-FFF2-40B4-BE49-F238E27FC236}">
                <a16:creationId xmlns:a16="http://schemas.microsoft.com/office/drawing/2014/main" id="{853C51BD-D2E9-439F-BD7A-42CB002653E4}"/>
              </a:ext>
            </a:extLst>
          </p:cNvPr>
          <p:cNvSpPr/>
          <p:nvPr/>
        </p:nvSpPr>
        <p:spPr>
          <a:xfrm>
            <a:off x="3083654" y="4594171"/>
            <a:ext cx="1495729" cy="6213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1957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1" grpId="0" animBg="1"/>
      <p:bldGraphic spid="41" grpId="0">
        <p:bldAsOne/>
      </p:bldGraphic>
      <p:bldP spid="47" grpId="0" animBg="1"/>
      <p:bldP spid="48" grpId="0" animBg="1"/>
      <p:bldP spid="5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D6EA11-EAC2-4D86-B67C-F55A1088E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Démo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9AC9FEC-201A-472F-8AE6-2BD1DB6240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Power Apps Canvas</a:t>
            </a:r>
          </a:p>
        </p:txBody>
      </p:sp>
    </p:spTree>
    <p:extLst>
      <p:ext uri="{BB962C8B-B14F-4D97-AF65-F5344CB8AC3E}">
        <p14:creationId xmlns:p14="http://schemas.microsoft.com/office/powerpoint/2010/main" val="859668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843315A-F2CC-4FEE-967E-674C34C11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Merci pour votre attention.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E94E185-4993-4E60-B003-D19BECAB9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962" y="3861725"/>
            <a:ext cx="1017982" cy="1017982"/>
          </a:xfrm>
          <a:prstGeom prst="rect">
            <a:avLst/>
          </a:prstGeom>
        </p:spPr>
      </p:pic>
      <p:pic>
        <p:nvPicPr>
          <p:cNvPr id="5" name="Espace réservé du contenu 4" descr="Une image contenant personne, homme, complet, habits&#10;&#10;Description générée automatiquement">
            <a:extLst>
              <a:ext uri="{FF2B5EF4-FFF2-40B4-BE49-F238E27FC236}">
                <a16:creationId xmlns:a16="http://schemas.microsoft.com/office/drawing/2014/main" id="{ABBFB809-0BDC-4A9E-ACDC-1BE6A0C77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343" y="-79343"/>
            <a:ext cx="3621917" cy="720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4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13148C-F507-4466-83FE-A6C53B21B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Dynamics 365 dans Salesforce</a:t>
            </a:r>
          </a:p>
        </p:txBody>
      </p:sp>
      <p:pic>
        <p:nvPicPr>
          <p:cNvPr id="5" name="Espace réservé du contenu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773497FB-D2C9-4EBF-B341-7788371F8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728" y="953037"/>
            <a:ext cx="7973352" cy="5791563"/>
          </a:xfrm>
        </p:spPr>
      </p:pic>
    </p:spTree>
    <p:extLst>
      <p:ext uri="{BB962C8B-B14F-4D97-AF65-F5344CB8AC3E}">
        <p14:creationId xmlns:p14="http://schemas.microsoft.com/office/powerpoint/2010/main" val="29818419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843315A-F2CC-4FEE-967E-674C34C11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Merci pour votre attention.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E94E185-4993-4E60-B003-D19BECAB9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962" y="3861725"/>
            <a:ext cx="1017982" cy="1017982"/>
          </a:xfrm>
          <a:prstGeom prst="rect">
            <a:avLst/>
          </a:prstGeom>
        </p:spPr>
      </p:pic>
      <p:sp>
        <p:nvSpPr>
          <p:cNvPr id="5" name="Titre 3">
            <a:extLst>
              <a:ext uri="{FF2B5EF4-FFF2-40B4-BE49-F238E27FC236}">
                <a16:creationId xmlns:a16="http://schemas.microsoft.com/office/drawing/2014/main" id="{ED57BF04-B5C3-45B7-9433-DA8C468022CD}"/>
              </a:ext>
            </a:extLst>
          </p:cNvPr>
          <p:cNvSpPr txBox="1">
            <a:spLocks/>
          </p:cNvSpPr>
          <p:nvPr/>
        </p:nvSpPr>
        <p:spPr>
          <a:xfrm>
            <a:off x="0" y="5532437"/>
            <a:ext cx="12192000" cy="1325563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small" baseline="0">
                <a:solidFill>
                  <a:schemeClr val="bg1">
                    <a:lumMod val="95000"/>
                  </a:schemeClr>
                </a:solidFill>
                <a:latin typeface="Segoe Pro Semibold" panose="020B0702040504020203" pitchFamily="34" charset="0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ysClr val="windowText" lastClr="000000"/>
                </a:solidFill>
              </a:rPr>
              <a:t>Sources disponibles ici : </a:t>
            </a:r>
          </a:p>
          <a:p>
            <a:r>
              <a:rPr lang="fr-FR" dirty="0">
                <a:hlinkClick r:id="rId3"/>
              </a:rPr>
              <a:t>github.com/PeyoBouBou/PowerPlatform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3446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7667FF-C77F-450D-8B63-C038D12E4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Merci à nos sponsors</a:t>
            </a:r>
          </a:p>
        </p:txBody>
      </p:sp>
      <p:pic>
        <p:nvPicPr>
          <p:cNvPr id="9" name="Image 8">
            <a:hlinkClick r:id="rId3"/>
            <a:extLst>
              <a:ext uri="{FF2B5EF4-FFF2-40B4-BE49-F238E27FC236}">
                <a16:creationId xmlns:a16="http://schemas.microsoft.com/office/drawing/2014/main" id="{710AFD83-36B8-441F-9C78-9C8DE068CE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674" y="1439145"/>
            <a:ext cx="1970872" cy="1239803"/>
          </a:xfrm>
          <a:prstGeom prst="rect">
            <a:avLst/>
          </a:prstGeom>
        </p:spPr>
      </p:pic>
      <p:pic>
        <p:nvPicPr>
          <p:cNvPr id="11" name="Image 10" descr="Une image contenant dessin&#10;&#10;Description générée automatiquement">
            <a:hlinkClick r:id="rId5"/>
            <a:extLst>
              <a:ext uri="{FF2B5EF4-FFF2-40B4-BE49-F238E27FC236}">
                <a16:creationId xmlns:a16="http://schemas.microsoft.com/office/drawing/2014/main" id="{AE8AF4AF-D470-469D-A925-C8DEF01B7AF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2" t="12231" r="11675" b="11396"/>
          <a:stretch/>
        </p:blipFill>
        <p:spPr>
          <a:xfrm>
            <a:off x="4179816" y="4716494"/>
            <a:ext cx="2531950" cy="1068323"/>
          </a:xfrm>
          <a:prstGeom prst="rect">
            <a:avLst/>
          </a:prstGeom>
        </p:spPr>
      </p:pic>
      <p:pic>
        <p:nvPicPr>
          <p:cNvPr id="13" name="Image 12" descr="Une image contenant dessin&#10;&#10;Description générée automatiquement">
            <a:hlinkClick r:id="rId7"/>
            <a:extLst>
              <a:ext uri="{FF2B5EF4-FFF2-40B4-BE49-F238E27FC236}">
                <a16:creationId xmlns:a16="http://schemas.microsoft.com/office/drawing/2014/main" id="{1BDB3F49-61A6-4AFF-B226-D020B02FBE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042" y="1581399"/>
            <a:ext cx="3080217" cy="953037"/>
          </a:xfrm>
          <a:prstGeom prst="rect">
            <a:avLst/>
          </a:prstGeom>
        </p:spPr>
      </p:pic>
      <p:pic>
        <p:nvPicPr>
          <p:cNvPr id="21" name="Image 20">
            <a:hlinkClick r:id="rId9"/>
            <a:extLst>
              <a:ext uri="{FF2B5EF4-FFF2-40B4-BE49-F238E27FC236}">
                <a16:creationId xmlns:a16="http://schemas.microsoft.com/office/drawing/2014/main" id="{EDB48A6E-B0E6-4DAB-B61C-DA3DC91C81E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7" t="34194" r="11364" b="35283"/>
          <a:stretch/>
        </p:blipFill>
        <p:spPr>
          <a:xfrm>
            <a:off x="8276958" y="1648296"/>
            <a:ext cx="2109556" cy="824999"/>
          </a:xfrm>
          <a:prstGeom prst="rect">
            <a:avLst/>
          </a:prstGeom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828D80AC-E08F-4A2D-923C-CF5610E413DD}"/>
              </a:ext>
            </a:extLst>
          </p:cNvPr>
          <p:cNvGrpSpPr/>
          <p:nvPr/>
        </p:nvGrpSpPr>
        <p:grpSpPr>
          <a:xfrm>
            <a:off x="3905900" y="3081922"/>
            <a:ext cx="1787775" cy="1227008"/>
            <a:chOff x="7944229" y="4873286"/>
            <a:chExt cx="1672737" cy="110350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D72A6B8-3D8E-4EB5-A87E-4800DF932604}"/>
                </a:ext>
              </a:extLst>
            </p:cNvPr>
            <p:cNvSpPr/>
            <p:nvPr/>
          </p:nvSpPr>
          <p:spPr>
            <a:xfrm>
              <a:off x="7944229" y="4873287"/>
              <a:ext cx="1672737" cy="11035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Image 18">
              <a:hlinkClick r:id="rId11"/>
              <a:extLst>
                <a:ext uri="{FF2B5EF4-FFF2-40B4-BE49-F238E27FC236}">
                  <a16:creationId xmlns:a16="http://schemas.microsoft.com/office/drawing/2014/main" id="{8FA213D9-037E-43EA-B7FA-0F7BFFE9B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4229" y="4873286"/>
              <a:ext cx="1590634" cy="1103502"/>
            </a:xfrm>
            <a:prstGeom prst="rect">
              <a:avLst/>
            </a:prstGeom>
          </p:spPr>
        </p:pic>
      </p:grpSp>
      <p:pic>
        <p:nvPicPr>
          <p:cNvPr id="6" name="Image 5">
            <a:hlinkClick r:id="rId13"/>
            <a:extLst>
              <a:ext uri="{FF2B5EF4-FFF2-40B4-BE49-F238E27FC236}">
                <a16:creationId xmlns:a16="http://schemas.microsoft.com/office/drawing/2014/main" id="{55B8E2F1-E999-4472-BA95-3FA39A758F0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38" y="4736955"/>
            <a:ext cx="2803438" cy="986395"/>
          </a:xfrm>
          <a:prstGeom prst="rect">
            <a:avLst/>
          </a:prstGeom>
        </p:spPr>
      </p:pic>
      <p:pic>
        <p:nvPicPr>
          <p:cNvPr id="10" name="Image 9">
            <a:hlinkClick r:id="rId15"/>
            <a:extLst>
              <a:ext uri="{FF2B5EF4-FFF2-40B4-BE49-F238E27FC236}">
                <a16:creationId xmlns:a16="http://schemas.microsoft.com/office/drawing/2014/main" id="{EDFF8E59-E40D-4847-9E67-D01D971571A7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" t="33473" r="4548" b="33622"/>
          <a:stretch/>
        </p:blipFill>
        <p:spPr>
          <a:xfrm>
            <a:off x="6094578" y="3213340"/>
            <a:ext cx="4028388" cy="824999"/>
          </a:xfrm>
          <a:prstGeom prst="rect">
            <a:avLst/>
          </a:prstGeom>
        </p:spPr>
      </p:pic>
      <p:grpSp>
        <p:nvGrpSpPr>
          <p:cNvPr id="26" name="Groupe 25">
            <a:extLst>
              <a:ext uri="{FF2B5EF4-FFF2-40B4-BE49-F238E27FC236}">
                <a16:creationId xmlns:a16="http://schemas.microsoft.com/office/drawing/2014/main" id="{03A217A5-D9F4-4B34-AA19-511C27AD7043}"/>
              </a:ext>
            </a:extLst>
          </p:cNvPr>
          <p:cNvGrpSpPr/>
          <p:nvPr/>
        </p:nvGrpSpPr>
        <p:grpSpPr>
          <a:xfrm>
            <a:off x="176112" y="3154818"/>
            <a:ext cx="3393583" cy="946766"/>
            <a:chOff x="254590" y="3111102"/>
            <a:chExt cx="3393583" cy="94676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45873A9-1A6C-4045-8FBA-537169B22917}"/>
                </a:ext>
              </a:extLst>
            </p:cNvPr>
            <p:cNvSpPr/>
            <p:nvPr/>
          </p:nvSpPr>
          <p:spPr>
            <a:xfrm>
              <a:off x="282804" y="3111102"/>
              <a:ext cx="3365369" cy="946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Image 19">
              <a:hlinkClick r:id="rId17"/>
              <a:extLst>
                <a:ext uri="{FF2B5EF4-FFF2-40B4-BE49-F238E27FC236}">
                  <a16:creationId xmlns:a16="http://schemas.microsoft.com/office/drawing/2014/main" id="{999D8275-B7B9-471A-8B7D-C402BE42F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590" y="3158992"/>
              <a:ext cx="3393583" cy="898876"/>
            </a:xfrm>
            <a:prstGeom prst="rect">
              <a:avLst/>
            </a:prstGeom>
          </p:spPr>
        </p:pic>
      </p:grpSp>
      <p:pic>
        <p:nvPicPr>
          <p:cNvPr id="28" name="Image 27">
            <a:hlinkClick r:id="rId19"/>
            <a:extLst>
              <a:ext uri="{FF2B5EF4-FFF2-40B4-BE49-F238E27FC236}">
                <a16:creationId xmlns:a16="http://schemas.microsoft.com/office/drawing/2014/main" id="{7FF3E155-9B87-4955-A72A-6B0FE380598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936" y="2731168"/>
            <a:ext cx="1539247" cy="1539247"/>
          </a:xfrm>
          <a:prstGeom prst="rect">
            <a:avLst/>
          </a:prstGeom>
        </p:spPr>
      </p:pic>
      <p:pic>
        <p:nvPicPr>
          <p:cNvPr id="3" name="Image 4">
            <a:extLst>
              <a:ext uri="{FF2B5EF4-FFF2-40B4-BE49-F238E27FC236}">
                <a16:creationId xmlns:a16="http://schemas.microsoft.com/office/drawing/2014/main" id="{501716F3-DEF3-439B-9787-C13003105F1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94243" y="320569"/>
            <a:ext cx="3185775" cy="885151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92762A6-D1C4-46C2-8245-5207F8293FA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929004" y="4553223"/>
            <a:ext cx="2182484" cy="1396215"/>
          </a:xfrm>
          <a:prstGeom prst="rect">
            <a:avLst/>
          </a:prstGeom>
        </p:spPr>
      </p:pic>
      <p:pic>
        <p:nvPicPr>
          <p:cNvPr id="16" name="Picture 1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4155996-972C-DD4E-A302-E242EB1E64F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903" y="4823204"/>
            <a:ext cx="3083101" cy="90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8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1C28A7-B462-42EE-B906-68B32FE3A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Suivez-nous !</a:t>
            </a:r>
          </a:p>
        </p:txBody>
      </p:sp>
      <p:pic>
        <p:nvPicPr>
          <p:cNvPr id="5" name="Image 4">
            <a:hlinkClick r:id="rId2"/>
            <a:extLst>
              <a:ext uri="{FF2B5EF4-FFF2-40B4-BE49-F238E27FC236}">
                <a16:creationId xmlns:a16="http://schemas.microsoft.com/office/drawing/2014/main" id="{F9463B61-6EA3-4190-AB15-5FED519C2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450" y="1247115"/>
            <a:ext cx="490442" cy="490442"/>
          </a:xfrm>
          <a:prstGeom prst="rect">
            <a:avLst/>
          </a:prstGeom>
        </p:spPr>
      </p:pic>
      <p:pic>
        <p:nvPicPr>
          <p:cNvPr id="7" name="Image 6">
            <a:hlinkClick r:id="rId4"/>
            <a:extLst>
              <a:ext uri="{FF2B5EF4-FFF2-40B4-BE49-F238E27FC236}">
                <a16:creationId xmlns:a16="http://schemas.microsoft.com/office/drawing/2014/main" id="{F82E09C5-52DB-49B8-AC4C-935E8780ED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450" y="1981201"/>
            <a:ext cx="490442" cy="490442"/>
          </a:xfrm>
          <a:prstGeom prst="rect">
            <a:avLst/>
          </a:prstGeom>
        </p:spPr>
      </p:pic>
      <p:pic>
        <p:nvPicPr>
          <p:cNvPr id="13" name="Image 12" descr="Une image contenant dessin&#10;&#10;Description générée automatiquement">
            <a:hlinkClick r:id="rId6"/>
            <a:extLst>
              <a:ext uri="{FF2B5EF4-FFF2-40B4-BE49-F238E27FC236}">
                <a16:creationId xmlns:a16="http://schemas.microsoft.com/office/drawing/2014/main" id="{C9FFE681-9728-4C93-B6B1-222927DDFC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201" y="1247115"/>
            <a:ext cx="1224528" cy="1224528"/>
          </a:xfrm>
          <a:prstGeom prst="rect">
            <a:avLst/>
          </a:prstGeom>
        </p:spPr>
      </p:pic>
      <p:pic>
        <p:nvPicPr>
          <p:cNvPr id="15" name="Image 14">
            <a:hlinkClick r:id="rId8"/>
            <a:extLst>
              <a:ext uri="{FF2B5EF4-FFF2-40B4-BE49-F238E27FC236}">
                <a16:creationId xmlns:a16="http://schemas.microsoft.com/office/drawing/2014/main" id="{D6D3039A-265F-4CED-AA98-0423B9907F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221" y="5102136"/>
            <a:ext cx="1101290" cy="110129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5250263-E3BA-47C3-A486-A7729CECD061}"/>
              </a:ext>
            </a:extLst>
          </p:cNvPr>
          <p:cNvSpPr txBox="1"/>
          <p:nvPr/>
        </p:nvSpPr>
        <p:spPr>
          <a:xfrm>
            <a:off x="4570714" y="1307670"/>
            <a:ext cx="626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https://www.linkedin.com/company/biz-apps-french-community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124EE24-5AD4-4DC1-8696-9DF88EEBC591}"/>
              </a:ext>
            </a:extLst>
          </p:cNvPr>
          <p:cNvSpPr txBox="1"/>
          <p:nvPr/>
        </p:nvSpPr>
        <p:spPr>
          <a:xfrm>
            <a:off x="4570714" y="2039261"/>
            <a:ext cx="1300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@BizFrench</a:t>
            </a:r>
          </a:p>
        </p:txBody>
      </p:sp>
      <p:pic>
        <p:nvPicPr>
          <p:cNvPr id="10" name="Image 9">
            <a:hlinkClick r:id="rId2"/>
            <a:extLst>
              <a:ext uri="{FF2B5EF4-FFF2-40B4-BE49-F238E27FC236}">
                <a16:creationId xmlns:a16="http://schemas.microsoft.com/office/drawing/2014/main" id="{94E2B92E-2F4A-4D1B-9E6C-CBF5A03E8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951" y="3079629"/>
            <a:ext cx="490442" cy="490442"/>
          </a:xfrm>
          <a:prstGeom prst="rect">
            <a:avLst/>
          </a:prstGeom>
        </p:spPr>
      </p:pic>
      <p:pic>
        <p:nvPicPr>
          <p:cNvPr id="12" name="Image 11">
            <a:hlinkClick r:id="rId4"/>
            <a:extLst>
              <a:ext uri="{FF2B5EF4-FFF2-40B4-BE49-F238E27FC236}">
                <a16:creationId xmlns:a16="http://schemas.microsoft.com/office/drawing/2014/main" id="{8EE57D97-9249-42C8-9F05-6BDA1F38B8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951" y="3813715"/>
            <a:ext cx="490442" cy="49044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92DBBAFE-4B5D-4D85-B64A-D3381330728F}"/>
              </a:ext>
            </a:extLst>
          </p:cNvPr>
          <p:cNvSpPr txBox="1"/>
          <p:nvPr/>
        </p:nvSpPr>
        <p:spPr>
          <a:xfrm>
            <a:off x="6010215" y="3140184"/>
            <a:ext cx="5280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https://www.linkedin.com/company/ams-community/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9300870-BF9B-4EEA-9A68-9D9980F88C58}"/>
              </a:ext>
            </a:extLst>
          </p:cNvPr>
          <p:cNvSpPr txBox="1"/>
          <p:nvPr/>
        </p:nvSpPr>
        <p:spPr>
          <a:xfrm>
            <a:off x="6010215" y="3871775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@aMSComm2</a:t>
            </a:r>
          </a:p>
        </p:txBody>
      </p:sp>
      <p:pic>
        <p:nvPicPr>
          <p:cNvPr id="17" name="Image 16">
            <a:hlinkClick r:id="rId2"/>
            <a:extLst>
              <a:ext uri="{FF2B5EF4-FFF2-40B4-BE49-F238E27FC236}">
                <a16:creationId xmlns:a16="http://schemas.microsoft.com/office/drawing/2014/main" id="{B0F54C2B-5E76-4D6C-BDA6-8103C3BF4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088" y="5059888"/>
            <a:ext cx="490442" cy="490442"/>
          </a:xfrm>
          <a:prstGeom prst="rect">
            <a:avLst/>
          </a:prstGeom>
        </p:spPr>
      </p:pic>
      <p:pic>
        <p:nvPicPr>
          <p:cNvPr id="18" name="Image 17">
            <a:hlinkClick r:id="rId4"/>
            <a:extLst>
              <a:ext uri="{FF2B5EF4-FFF2-40B4-BE49-F238E27FC236}">
                <a16:creationId xmlns:a16="http://schemas.microsoft.com/office/drawing/2014/main" id="{328F3A0D-85D7-4D11-95BE-43FBE7BF82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088" y="5793974"/>
            <a:ext cx="490442" cy="490442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7E146BF-72A4-4565-93C5-F4D1F47CED76}"/>
              </a:ext>
            </a:extLst>
          </p:cNvPr>
          <p:cNvSpPr txBox="1"/>
          <p:nvPr/>
        </p:nvSpPr>
        <p:spPr>
          <a:xfrm>
            <a:off x="7751352" y="5120443"/>
            <a:ext cx="4367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https://www.linkedin.com/groups/8599174/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398B1CE-6628-4291-A7A0-35E6924CE4AD}"/>
              </a:ext>
            </a:extLst>
          </p:cNvPr>
          <p:cNvSpPr txBox="1"/>
          <p:nvPr/>
        </p:nvSpPr>
        <p:spPr>
          <a:xfrm>
            <a:off x="7751352" y="5852034"/>
            <a:ext cx="1587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@ClubPowerBI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31634A-3492-4927-A1A7-BB9EAF5EF6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13742" y="3126229"/>
            <a:ext cx="1113944" cy="113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54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1C28A7-B462-42EE-B906-68B32FE3A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7899" y="2962373"/>
            <a:ext cx="8056201" cy="933254"/>
          </a:xfrm>
        </p:spPr>
        <p:txBody>
          <a:bodyPr>
            <a:normAutofit fontScale="90000"/>
          </a:bodyPr>
          <a:lstStyle/>
          <a:p>
            <a:r>
              <a:rPr lang="fr-FR" dirty="0"/>
              <a:t>Comment migrer de Salesforce vers Dynamics 365 grâce à la Power Platform</a:t>
            </a:r>
            <a:endParaRPr lang="en-US" dirty="0"/>
          </a:p>
        </p:txBody>
      </p:sp>
      <p:pic>
        <p:nvPicPr>
          <p:cNvPr id="1026" name="Picture 2" descr="Afficher l’image source">
            <a:extLst>
              <a:ext uri="{FF2B5EF4-FFF2-40B4-BE49-F238E27FC236}">
                <a16:creationId xmlns:a16="http://schemas.microsoft.com/office/drawing/2014/main" id="{6C705E5B-7F66-49A4-B00E-36F83C3271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04" b="90074" l="15986" r="80775">
                        <a14:foregroundMark x1="40704" y1="22386" x2="34225" y2="40444"/>
                        <a14:foregroundMark x1="34225" y1="40444" x2="40352" y2="62830"/>
                        <a14:foregroundMark x1="40352" y1="62830" x2="51690" y2="76346"/>
                        <a14:foregroundMark x1="51690" y1="76346" x2="66549" y2="76241"/>
                        <a14:foregroundMark x1="66549" y1="76241" x2="72254" y2="52165"/>
                        <a14:foregroundMark x1="72254" y1="52165" x2="67394" y2="33685"/>
                        <a14:foregroundMark x1="67394" y1="33685" x2="53803" y2="27666"/>
                        <a14:foregroundMark x1="53803" y1="27666" x2="41620" y2="29884"/>
                        <a14:foregroundMark x1="41620" y1="29884" x2="39085" y2="46779"/>
                        <a14:foregroundMark x1="39085" y1="46779" x2="42887" y2="66315"/>
                        <a14:foregroundMark x1="42887" y1="66315" x2="62324" y2="66209"/>
                        <a14:foregroundMark x1="62324" y1="66209" x2="65352" y2="45618"/>
                        <a14:foregroundMark x1="65352" y1="45618" x2="51479" y2="35480"/>
                        <a14:foregroundMark x1="51479" y1="35480" x2="58944" y2="53326"/>
                        <a14:foregroundMark x1="58944" y1="53326" x2="52958" y2="36853"/>
                        <a14:foregroundMark x1="30634" y1="15839" x2="41549" y2="9820"/>
                        <a14:foregroundMark x1="41549" y1="9820" x2="54789" y2="9504"/>
                        <a14:foregroundMark x1="54789" y1="9504" x2="66761" y2="14150"/>
                        <a14:foregroundMark x1="66761" y1="14150" x2="75563" y2="27033"/>
                        <a14:foregroundMark x1="75563" y1="27033" x2="78380" y2="49419"/>
                        <a14:foregroundMark x1="78380" y1="49419" x2="76831" y2="70116"/>
                        <a14:foregroundMark x1="76831" y1="70116" x2="71056" y2="87012"/>
                        <a14:foregroundMark x1="71056" y1="87012" x2="44789" y2="83316"/>
                        <a14:foregroundMark x1="44789" y1="83316" x2="22254" y2="59240"/>
                        <a14:foregroundMark x1="22254" y1="59240" x2="17535" y2="40127"/>
                        <a14:foregroundMark x1="17535" y1="40127" x2="21620" y2="22281"/>
                        <a14:foregroundMark x1="21620" y1="22281" x2="30141" y2="10032"/>
                        <a14:foregroundMark x1="30141" y1="10032" x2="32606" y2="9609"/>
                        <a14:foregroundMark x1="25634" y1="45090" x2="65704" y2="55438"/>
                        <a14:foregroundMark x1="65704" y1="55438" x2="73592" y2="54593"/>
                        <a14:foregroundMark x1="71831" y1="65048" x2="60493" y2="69588"/>
                        <a14:foregroundMark x1="60493" y1="69588" x2="32746" y2="64520"/>
                        <a14:foregroundMark x1="32746" y1="64520" x2="30000" y2="52904"/>
                        <a14:foregroundMark x1="46620" y1="53643" x2="62606" y2="56917"/>
                        <a14:foregroundMark x1="34577" y1="28933" x2="32606" y2="31257"/>
                        <a14:foregroundMark x1="17535" y1="35903" x2="15986" y2="46990"/>
                        <a14:foregroundMark x1="63732" y1="90074" x2="67887" y2="900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86" t="5363" r="11386" b="5363"/>
          <a:stretch/>
        </p:blipFill>
        <p:spPr bwMode="auto">
          <a:xfrm>
            <a:off x="6095998" y="3630851"/>
            <a:ext cx="3666837" cy="282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63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C3E3EA5E-B939-4D64-83EC-03AF1782E206}"/>
              </a:ext>
            </a:extLst>
          </p:cNvPr>
          <p:cNvSpPr txBox="1"/>
          <p:nvPr/>
        </p:nvSpPr>
        <p:spPr>
          <a:xfrm>
            <a:off x="4522380" y="3237560"/>
            <a:ext cx="3147237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Pierre Bourdial</a:t>
            </a:r>
          </a:p>
          <a:p>
            <a:pPr algn="ctr"/>
            <a:r>
              <a:rPr lang="en-US" sz="25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Tech@Microsoft</a:t>
            </a:r>
            <a:endParaRPr lang="en-US" sz="25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A09BEC1-8F10-4EB3-829C-2A9A0018CD9D}"/>
              </a:ext>
            </a:extLst>
          </p:cNvPr>
          <p:cNvSpPr txBox="1"/>
          <p:nvPr/>
        </p:nvSpPr>
        <p:spPr>
          <a:xfrm>
            <a:off x="4561586" y="4314778"/>
            <a:ext cx="3147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J’aime</a:t>
            </a:r>
            <a:r>
              <a:rPr lang="en-US" sz="2400" dirty="0">
                <a:solidFill>
                  <a:schemeClr val="bg1"/>
                </a:solidFill>
              </a:rPr>
              <a:t> la Tech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et </a:t>
            </a:r>
            <a:r>
              <a:rPr lang="en-US" sz="2400" dirty="0" err="1">
                <a:solidFill>
                  <a:schemeClr val="bg1"/>
                </a:solidFill>
              </a:rPr>
              <a:t>en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parler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5250A90D-A42B-4CAD-825D-CBB3A7BE0B26}"/>
              </a:ext>
            </a:extLst>
          </p:cNvPr>
          <p:cNvSpPr/>
          <p:nvPr/>
        </p:nvSpPr>
        <p:spPr>
          <a:xfrm>
            <a:off x="5241188" y="1155587"/>
            <a:ext cx="1709619" cy="1963239"/>
          </a:xfrm>
          <a:custGeom>
            <a:avLst/>
            <a:gdLst>
              <a:gd name="connsiteX0" fmla="*/ 0 w 1703549"/>
              <a:gd name="connsiteY0" fmla="*/ 1475106 h 1966940"/>
              <a:gd name="connsiteX1" fmla="*/ 0 w 1703549"/>
              <a:gd name="connsiteY1" fmla="*/ 491635 h 1966940"/>
              <a:gd name="connsiteX2" fmla="*/ 851675 w 1703549"/>
              <a:gd name="connsiteY2" fmla="*/ 0 h 1966940"/>
              <a:gd name="connsiteX3" fmla="*/ 1703550 w 1703549"/>
              <a:gd name="connsiteY3" fmla="*/ 491635 h 1966940"/>
              <a:gd name="connsiteX4" fmla="*/ 1703550 w 1703549"/>
              <a:gd name="connsiteY4" fmla="*/ 1475106 h 1966940"/>
              <a:gd name="connsiteX5" fmla="*/ 851675 w 1703549"/>
              <a:gd name="connsiteY5" fmla="*/ 1966941 h 1966940"/>
              <a:gd name="connsiteX6" fmla="*/ 0 w 1703549"/>
              <a:gd name="connsiteY6" fmla="*/ 1475106 h 196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03549" h="1966940">
                <a:moveTo>
                  <a:pt x="0" y="1475106"/>
                </a:moveTo>
                <a:lnTo>
                  <a:pt x="0" y="491635"/>
                </a:lnTo>
                <a:lnTo>
                  <a:pt x="851675" y="0"/>
                </a:lnTo>
                <a:lnTo>
                  <a:pt x="1703550" y="491635"/>
                </a:lnTo>
                <a:lnTo>
                  <a:pt x="1703550" y="1475106"/>
                </a:lnTo>
                <a:lnTo>
                  <a:pt x="851675" y="1966941"/>
                </a:lnTo>
                <a:lnTo>
                  <a:pt x="0" y="1475106"/>
                </a:lnTo>
                <a:close/>
              </a:path>
            </a:pathLst>
          </a:cu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925" cap="flat">
            <a:solidFill>
              <a:srgbClr val="7030A0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A214C8-3559-4607-8FAF-6B51D30EC4FB}"/>
              </a:ext>
            </a:extLst>
          </p:cNvPr>
          <p:cNvSpPr/>
          <p:nvPr/>
        </p:nvSpPr>
        <p:spPr>
          <a:xfrm>
            <a:off x="5060450" y="5253497"/>
            <a:ext cx="2248746" cy="896790"/>
          </a:xfrm>
          <a:prstGeom prst="rect">
            <a:avLst/>
          </a:prstGeom>
          <a:solidFill>
            <a:schemeClr val="tx1">
              <a:alpha val="69804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99640D-0907-4B68-90DE-687A79C50978}"/>
              </a:ext>
            </a:extLst>
          </p:cNvPr>
          <p:cNvSpPr txBox="1"/>
          <p:nvPr/>
        </p:nvSpPr>
        <p:spPr>
          <a:xfrm>
            <a:off x="5539510" y="5276814"/>
            <a:ext cx="2130107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1600" dirty="0">
                <a:solidFill>
                  <a:schemeClr val="bg1"/>
                </a:solidFill>
              </a:rPr>
              <a:t>aka.ms/pierreb</a:t>
            </a:r>
          </a:p>
        </p:txBody>
      </p:sp>
      <p:pic>
        <p:nvPicPr>
          <p:cNvPr id="17" name="Picture 4" descr="See the source image">
            <a:extLst>
              <a:ext uri="{FF2B5EF4-FFF2-40B4-BE49-F238E27FC236}">
                <a16:creationId xmlns:a16="http://schemas.microsoft.com/office/drawing/2014/main" id="{A851816C-DBF7-40C9-A45B-2D9E2E17E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230" y="5409594"/>
            <a:ext cx="251505" cy="25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See the source image">
            <a:extLst>
              <a:ext uri="{FF2B5EF4-FFF2-40B4-BE49-F238E27FC236}">
                <a16:creationId xmlns:a16="http://schemas.microsoft.com/office/drawing/2014/main" id="{9267B7E3-6713-405B-B1AE-CDDF3504B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230" y="5777143"/>
            <a:ext cx="281945" cy="22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4">
            <a:extLst>
              <a:ext uri="{FF2B5EF4-FFF2-40B4-BE49-F238E27FC236}">
                <a16:creationId xmlns:a16="http://schemas.microsoft.com/office/drawing/2014/main" id="{4EF7B466-B1FF-4F61-AE5F-EB4144B397E9}"/>
              </a:ext>
            </a:extLst>
          </p:cNvPr>
          <p:cNvSpPr txBox="1"/>
          <p:nvPr/>
        </p:nvSpPr>
        <p:spPr>
          <a:xfrm>
            <a:off x="5539510" y="5633222"/>
            <a:ext cx="1941390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1600" dirty="0">
                <a:solidFill>
                  <a:schemeClr val="bg1"/>
                </a:solidFill>
              </a:rPr>
              <a:t>@peyoboubou</a:t>
            </a:r>
          </a:p>
        </p:txBody>
      </p:sp>
    </p:spTree>
    <p:extLst>
      <p:ext uri="{BB962C8B-B14F-4D97-AF65-F5344CB8AC3E}">
        <p14:creationId xmlns:p14="http://schemas.microsoft.com/office/powerpoint/2010/main" val="1516504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BC2C9B-92C1-464E-BC8E-DDFDCA18B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Migrer d’une application sur l’autre</a:t>
            </a:r>
          </a:p>
        </p:txBody>
      </p:sp>
      <p:pic>
        <p:nvPicPr>
          <p:cNvPr id="3074" name="Picture 2" descr="Afficher l’image source">
            <a:extLst>
              <a:ext uri="{FF2B5EF4-FFF2-40B4-BE49-F238E27FC236}">
                <a16:creationId xmlns:a16="http://schemas.microsoft.com/office/drawing/2014/main" id="{52E92EED-FB9A-4C30-9EA7-D2D0BAF17EA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619" y="1116331"/>
            <a:ext cx="5368288" cy="536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C343BE36-C3B8-4A87-9AF8-60C2B58D8BBF}"/>
              </a:ext>
            </a:extLst>
          </p:cNvPr>
          <p:cNvSpPr txBox="1"/>
          <p:nvPr/>
        </p:nvSpPr>
        <p:spPr>
          <a:xfrm>
            <a:off x="4851312" y="823943"/>
            <a:ext cx="24024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Application A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55E3B78-96E7-4EA7-9B9B-08ECA99F8BC2}"/>
              </a:ext>
            </a:extLst>
          </p:cNvPr>
          <p:cNvSpPr txBox="1"/>
          <p:nvPr/>
        </p:nvSpPr>
        <p:spPr>
          <a:xfrm>
            <a:off x="8496300" y="6192233"/>
            <a:ext cx="2388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Application B</a:t>
            </a:r>
          </a:p>
        </p:txBody>
      </p:sp>
    </p:spTree>
    <p:extLst>
      <p:ext uri="{BB962C8B-B14F-4D97-AF65-F5344CB8AC3E}">
        <p14:creationId xmlns:p14="http://schemas.microsoft.com/office/powerpoint/2010/main" val="22705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CA886D8-79C2-4C4B-AE96-6128927A3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Scénarios possibles - Data</a:t>
            </a:r>
          </a:p>
        </p:txBody>
      </p:sp>
      <p:sp>
        <p:nvSpPr>
          <p:cNvPr id="2" name="Cylindre 1">
            <a:extLst>
              <a:ext uri="{FF2B5EF4-FFF2-40B4-BE49-F238E27FC236}">
                <a16:creationId xmlns:a16="http://schemas.microsoft.com/office/drawing/2014/main" id="{A2B8DC1C-A36B-4AA4-B158-732F79739E80}"/>
              </a:ext>
            </a:extLst>
          </p:cNvPr>
          <p:cNvSpPr/>
          <p:nvPr/>
        </p:nvSpPr>
        <p:spPr>
          <a:xfrm>
            <a:off x="2695787" y="2343573"/>
            <a:ext cx="1822026" cy="2262294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Système</a:t>
            </a:r>
          </a:p>
          <a:p>
            <a:pPr algn="ctr"/>
            <a:r>
              <a:rPr lang="fr-FR" dirty="0"/>
              <a:t>Externe</a:t>
            </a:r>
          </a:p>
        </p:txBody>
      </p:sp>
      <p:sp>
        <p:nvSpPr>
          <p:cNvPr id="6" name="Cylindre 5">
            <a:extLst>
              <a:ext uri="{FF2B5EF4-FFF2-40B4-BE49-F238E27FC236}">
                <a16:creationId xmlns:a16="http://schemas.microsoft.com/office/drawing/2014/main" id="{EDC328CD-BBE7-429C-B775-71220DE874F5}"/>
              </a:ext>
            </a:extLst>
          </p:cNvPr>
          <p:cNvSpPr/>
          <p:nvPr/>
        </p:nvSpPr>
        <p:spPr>
          <a:xfrm>
            <a:off x="7301654" y="2343573"/>
            <a:ext cx="1822026" cy="22622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Dynamics 365</a:t>
            </a:r>
          </a:p>
          <a:p>
            <a:pPr algn="ctr"/>
            <a:endParaRPr lang="fr-FR" dirty="0"/>
          </a:p>
          <a:p>
            <a:pPr algn="ctr"/>
            <a:r>
              <a:rPr lang="fr-FR" dirty="0" err="1"/>
              <a:t>Dataverse</a:t>
            </a:r>
            <a:endParaRPr lang="fr-FR" dirty="0"/>
          </a:p>
          <a:p>
            <a:pPr algn="ctr"/>
            <a:endParaRPr lang="fr-FR" dirty="0"/>
          </a:p>
          <a:p>
            <a:pPr algn="ctr"/>
            <a:r>
              <a:rPr lang="fr-FR" dirty="0"/>
              <a:t>CDS</a:t>
            </a:r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EF7EAAF3-8848-493F-AD4F-8E9BE5C4BE11}"/>
              </a:ext>
            </a:extLst>
          </p:cNvPr>
          <p:cNvSpPr/>
          <p:nvPr/>
        </p:nvSpPr>
        <p:spPr>
          <a:xfrm>
            <a:off x="4900507" y="2966720"/>
            <a:ext cx="2018453" cy="1016000"/>
          </a:xfrm>
          <a:prstGeom prst="rightArrow">
            <a:avLst/>
          </a:prstGeom>
          <a:gradFill flip="none" rotWithShape="1">
            <a:gsLst>
              <a:gs pos="0">
                <a:srgbClr val="70AD47"/>
              </a:gs>
              <a:gs pos="100000">
                <a:srgbClr val="4472C4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5F1A0F4-DDC7-47AB-8608-1C6A40F1BB4C}"/>
              </a:ext>
            </a:extLst>
          </p:cNvPr>
          <p:cNvSpPr txBox="1"/>
          <p:nvPr/>
        </p:nvSpPr>
        <p:spPr>
          <a:xfrm>
            <a:off x="5147847" y="3243887"/>
            <a:ext cx="1308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>
                <a:solidFill>
                  <a:schemeClr val="bg1"/>
                </a:solidFill>
              </a:rPr>
              <a:t>Dataflow</a:t>
            </a:r>
            <a:endParaRPr lang="fr-F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45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3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E83B2B-6D8D-4317-A4BB-1D30C0512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Migration de données</a:t>
            </a: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03662D00-1F58-4E19-9825-1B6DD0BF3941}"/>
              </a:ext>
            </a:extLst>
          </p:cNvPr>
          <p:cNvGrpSpPr/>
          <p:nvPr/>
        </p:nvGrpSpPr>
        <p:grpSpPr>
          <a:xfrm>
            <a:off x="1456267" y="953037"/>
            <a:ext cx="4732866" cy="4516430"/>
            <a:chOff x="1456267" y="953037"/>
            <a:chExt cx="4732866" cy="4516430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32E95AC4-4CD4-4B0E-9D8C-0472541298A0}"/>
                </a:ext>
              </a:extLst>
            </p:cNvPr>
            <p:cNvGrpSpPr/>
            <p:nvPr/>
          </p:nvGrpSpPr>
          <p:grpSpPr>
            <a:xfrm>
              <a:off x="1642535" y="2650068"/>
              <a:ext cx="1752600" cy="2514600"/>
              <a:chOff x="2599267" y="1786467"/>
              <a:chExt cx="2150533" cy="2709333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813829D-8A6E-419A-9C86-62D65E1CD85B}"/>
                  </a:ext>
                </a:extLst>
              </p:cNvPr>
              <p:cNvSpPr/>
              <p:nvPr/>
            </p:nvSpPr>
            <p:spPr>
              <a:xfrm>
                <a:off x="2599267" y="2311400"/>
                <a:ext cx="2150533" cy="218440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r-FR" dirty="0"/>
                  <a:t>--------------</a:t>
                </a:r>
              </a:p>
              <a:p>
                <a:r>
                  <a:rPr lang="fr-FR" dirty="0"/>
                  <a:t>-------</a:t>
                </a:r>
              </a:p>
              <a:p>
                <a:r>
                  <a:rPr lang="fr-FR" dirty="0"/>
                  <a:t>----------------</a:t>
                </a:r>
              </a:p>
              <a:p>
                <a:r>
                  <a:rPr lang="fr-FR" dirty="0"/>
                  <a:t>--</a:t>
                </a:r>
              </a:p>
              <a:p>
                <a:r>
                  <a:rPr lang="fr-FR" dirty="0"/>
                  <a:t>--------------------</a:t>
                </a:r>
              </a:p>
              <a:p>
                <a:r>
                  <a:rPr lang="fr-FR" dirty="0"/>
                  <a:t>--------------</a:t>
                </a:r>
              </a:p>
              <a:p>
                <a:r>
                  <a:rPr lang="fr-FR" dirty="0"/>
                  <a:t>------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BC500B1-4EE4-46AB-BC30-F222DB61EE12}"/>
                  </a:ext>
                </a:extLst>
              </p:cNvPr>
              <p:cNvSpPr/>
              <p:nvPr/>
            </p:nvSpPr>
            <p:spPr>
              <a:xfrm>
                <a:off x="2599267" y="1786467"/>
                <a:ext cx="2150533" cy="448733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Opportunité</a:t>
                </a:r>
              </a:p>
            </p:txBody>
          </p:sp>
        </p:grp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43973411-B876-4943-B0CB-FA19AB439E95}"/>
                </a:ext>
              </a:extLst>
            </p:cNvPr>
            <p:cNvGrpSpPr/>
            <p:nvPr/>
          </p:nvGrpSpPr>
          <p:grpSpPr>
            <a:xfrm>
              <a:off x="4299939" y="1041402"/>
              <a:ext cx="1752600" cy="2514600"/>
              <a:chOff x="2599267" y="1786467"/>
              <a:chExt cx="2150533" cy="2709333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0A63314-3095-44AE-90E6-C98C49A93D3D}"/>
                  </a:ext>
                </a:extLst>
              </p:cNvPr>
              <p:cNvSpPr/>
              <p:nvPr/>
            </p:nvSpPr>
            <p:spPr>
              <a:xfrm>
                <a:off x="2599267" y="2311400"/>
                <a:ext cx="2150533" cy="218440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r-FR" dirty="0"/>
                  <a:t>--------------</a:t>
                </a:r>
              </a:p>
              <a:p>
                <a:r>
                  <a:rPr lang="fr-FR" dirty="0"/>
                  <a:t>-------</a:t>
                </a:r>
              </a:p>
              <a:p>
                <a:r>
                  <a:rPr lang="fr-FR" dirty="0"/>
                  <a:t>----------------</a:t>
                </a:r>
              </a:p>
              <a:p>
                <a:r>
                  <a:rPr lang="fr-FR" dirty="0"/>
                  <a:t>--</a:t>
                </a:r>
              </a:p>
              <a:p>
                <a:r>
                  <a:rPr lang="fr-FR" dirty="0"/>
                  <a:t>--------------------</a:t>
                </a:r>
              </a:p>
              <a:p>
                <a:r>
                  <a:rPr lang="fr-FR" dirty="0"/>
                  <a:t>--------------</a:t>
                </a:r>
              </a:p>
              <a:p>
                <a:r>
                  <a:rPr lang="fr-FR" dirty="0"/>
                  <a:t>------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042D719-1120-4827-A3E7-E0A25152F033}"/>
                  </a:ext>
                </a:extLst>
              </p:cNvPr>
              <p:cNvSpPr/>
              <p:nvPr/>
            </p:nvSpPr>
            <p:spPr>
              <a:xfrm>
                <a:off x="2599267" y="1786467"/>
                <a:ext cx="2150533" cy="448733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Compte</a:t>
                </a: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7C5F5F-9489-4DE5-8F48-A253777B6CC3}"/>
                </a:ext>
              </a:extLst>
            </p:cNvPr>
            <p:cNvSpPr/>
            <p:nvPr/>
          </p:nvSpPr>
          <p:spPr>
            <a:xfrm>
              <a:off x="1456267" y="953037"/>
              <a:ext cx="4732866" cy="4516430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" name="Connecteur : en angle 19">
              <a:extLst>
                <a:ext uri="{FF2B5EF4-FFF2-40B4-BE49-F238E27FC236}">
                  <a16:creationId xmlns:a16="http://schemas.microsoft.com/office/drawing/2014/main" id="{47EC73ED-492C-4622-937C-178DDE62E5DF}"/>
                </a:ext>
              </a:extLst>
            </p:cNvPr>
            <p:cNvCxnSpPr>
              <a:stCxn id="9" idx="1"/>
              <a:endCxn id="5" idx="3"/>
            </p:cNvCxnSpPr>
            <p:nvPr/>
          </p:nvCxnSpPr>
          <p:spPr>
            <a:xfrm rot="10800000" flipV="1">
              <a:off x="3395135" y="2542304"/>
              <a:ext cx="904804" cy="1608666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5962C747-BAF4-4131-B3BB-C8F0C8BD4703}"/>
              </a:ext>
            </a:extLst>
          </p:cNvPr>
          <p:cNvGrpSpPr/>
          <p:nvPr/>
        </p:nvGrpSpPr>
        <p:grpSpPr>
          <a:xfrm>
            <a:off x="7162801" y="953037"/>
            <a:ext cx="4732866" cy="4516430"/>
            <a:chOff x="7162801" y="953037"/>
            <a:chExt cx="4732866" cy="4516430"/>
          </a:xfrm>
        </p:grpSpPr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B9525F25-615C-4837-BE35-A5D8E0A26447}"/>
                </a:ext>
              </a:extLst>
            </p:cNvPr>
            <p:cNvGrpSpPr/>
            <p:nvPr/>
          </p:nvGrpSpPr>
          <p:grpSpPr>
            <a:xfrm>
              <a:off x="7432606" y="1058335"/>
              <a:ext cx="1752600" cy="2514600"/>
              <a:chOff x="2599267" y="1786467"/>
              <a:chExt cx="2150533" cy="2709333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D35678-1132-4A97-BC25-BFC1B2A696A5}"/>
                  </a:ext>
                </a:extLst>
              </p:cNvPr>
              <p:cNvSpPr/>
              <p:nvPr/>
            </p:nvSpPr>
            <p:spPr>
              <a:xfrm>
                <a:off x="2599267" y="2311400"/>
                <a:ext cx="2150533" cy="218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r-FR" dirty="0"/>
                  <a:t>--------------</a:t>
                </a:r>
              </a:p>
              <a:p>
                <a:r>
                  <a:rPr lang="fr-FR" dirty="0"/>
                  <a:t>-------</a:t>
                </a:r>
              </a:p>
              <a:p>
                <a:r>
                  <a:rPr lang="fr-FR" dirty="0"/>
                  <a:t>----------------</a:t>
                </a:r>
              </a:p>
              <a:p>
                <a:r>
                  <a:rPr lang="fr-FR" dirty="0"/>
                  <a:t>--</a:t>
                </a:r>
              </a:p>
              <a:p>
                <a:r>
                  <a:rPr lang="fr-FR" dirty="0"/>
                  <a:t>--------------------</a:t>
                </a:r>
              </a:p>
              <a:p>
                <a:r>
                  <a:rPr lang="fr-FR" dirty="0"/>
                  <a:t>--------------</a:t>
                </a:r>
              </a:p>
              <a:p>
                <a:r>
                  <a:rPr lang="fr-FR" dirty="0"/>
                  <a:t>------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73A71CC-1840-4370-8C77-1E45B5DF37D7}"/>
                  </a:ext>
                </a:extLst>
              </p:cNvPr>
              <p:cNvSpPr/>
              <p:nvPr/>
            </p:nvSpPr>
            <p:spPr>
              <a:xfrm>
                <a:off x="2599267" y="1786467"/>
                <a:ext cx="2150533" cy="4487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err="1"/>
                  <a:t>Account</a:t>
                </a:r>
                <a:endParaRPr lang="fr-FR" dirty="0"/>
              </a:p>
            </p:txBody>
          </p:sp>
        </p:grp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03152897-E807-48E4-A905-4764BF22CE95}"/>
                </a:ext>
              </a:extLst>
            </p:cNvPr>
            <p:cNvGrpSpPr/>
            <p:nvPr/>
          </p:nvGrpSpPr>
          <p:grpSpPr>
            <a:xfrm>
              <a:off x="9981073" y="2650068"/>
              <a:ext cx="1752600" cy="2514600"/>
              <a:chOff x="2599267" y="1786467"/>
              <a:chExt cx="2150533" cy="2709333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1E32FC3-A6D1-4315-8B15-473E7A47A872}"/>
                  </a:ext>
                </a:extLst>
              </p:cNvPr>
              <p:cNvSpPr/>
              <p:nvPr/>
            </p:nvSpPr>
            <p:spPr>
              <a:xfrm>
                <a:off x="2599267" y="2311400"/>
                <a:ext cx="2150533" cy="218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r-FR" dirty="0"/>
                  <a:t>--------------</a:t>
                </a:r>
              </a:p>
              <a:p>
                <a:r>
                  <a:rPr lang="fr-FR" dirty="0"/>
                  <a:t>-------</a:t>
                </a:r>
              </a:p>
              <a:p>
                <a:r>
                  <a:rPr lang="fr-FR" dirty="0"/>
                  <a:t>----------------</a:t>
                </a:r>
              </a:p>
              <a:p>
                <a:r>
                  <a:rPr lang="fr-FR" dirty="0"/>
                  <a:t>--</a:t>
                </a:r>
              </a:p>
              <a:p>
                <a:r>
                  <a:rPr lang="fr-FR" dirty="0"/>
                  <a:t>--------------------</a:t>
                </a:r>
              </a:p>
              <a:p>
                <a:r>
                  <a:rPr lang="fr-FR" dirty="0"/>
                  <a:t>--------------</a:t>
                </a:r>
              </a:p>
              <a:p>
                <a:r>
                  <a:rPr lang="fr-FR" dirty="0"/>
                  <a:t>------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B0A4570-F356-4004-990B-9674CDAA230D}"/>
                  </a:ext>
                </a:extLst>
              </p:cNvPr>
              <p:cNvSpPr/>
              <p:nvPr/>
            </p:nvSpPr>
            <p:spPr>
              <a:xfrm>
                <a:off x="2599267" y="1786467"/>
                <a:ext cx="2150533" cy="4487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Opportunity</a:t>
                </a: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4A03777-50FA-4D55-9880-20D189741458}"/>
                </a:ext>
              </a:extLst>
            </p:cNvPr>
            <p:cNvSpPr/>
            <p:nvPr/>
          </p:nvSpPr>
          <p:spPr>
            <a:xfrm>
              <a:off x="7162801" y="953037"/>
              <a:ext cx="4732866" cy="4516430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" name="Connecteur : en angle 20">
              <a:extLst>
                <a:ext uri="{FF2B5EF4-FFF2-40B4-BE49-F238E27FC236}">
                  <a16:creationId xmlns:a16="http://schemas.microsoft.com/office/drawing/2014/main" id="{34856D4B-A0C4-4404-989B-8F795F68C152}"/>
                </a:ext>
              </a:extLst>
            </p:cNvPr>
            <p:cNvCxnSpPr>
              <a:cxnSpLocks/>
              <a:stCxn id="12" idx="3"/>
              <a:endCxn id="15" idx="1"/>
            </p:cNvCxnSpPr>
            <p:nvPr/>
          </p:nvCxnSpPr>
          <p:spPr>
            <a:xfrm>
              <a:off x="9185206" y="2559237"/>
              <a:ext cx="795867" cy="1591733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1A352505-0D71-4BF6-B07C-52832A0A77F9}"/>
              </a:ext>
            </a:extLst>
          </p:cNvPr>
          <p:cNvGrpSpPr/>
          <p:nvPr/>
        </p:nvGrpSpPr>
        <p:grpSpPr>
          <a:xfrm>
            <a:off x="5494868" y="4927600"/>
            <a:ext cx="2445738" cy="1329267"/>
            <a:chOff x="5494868" y="4927600"/>
            <a:chExt cx="2445738" cy="1329267"/>
          </a:xfrm>
        </p:grpSpPr>
        <p:sp>
          <p:nvSpPr>
            <p:cNvPr id="25" name="Parchemin : vertical 24">
              <a:extLst>
                <a:ext uri="{FF2B5EF4-FFF2-40B4-BE49-F238E27FC236}">
                  <a16:creationId xmlns:a16="http://schemas.microsoft.com/office/drawing/2014/main" id="{A16D9301-9FBB-4640-8096-B6F819ADF993}"/>
                </a:ext>
              </a:extLst>
            </p:cNvPr>
            <p:cNvSpPr/>
            <p:nvPr/>
          </p:nvSpPr>
          <p:spPr>
            <a:xfrm>
              <a:off x="5494868" y="5669984"/>
              <a:ext cx="2445738" cy="586883"/>
            </a:xfrm>
            <a:prstGeom prst="verticalScroll">
              <a:avLst>
                <a:gd name="adj" fmla="val 2500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Si Compte = </a:t>
              </a:r>
              <a:r>
                <a:rPr lang="fr-FR" dirty="0" err="1"/>
                <a:t>Account</a:t>
              </a:r>
              <a:endParaRPr lang="fr-FR" dirty="0"/>
            </a:p>
          </p:txBody>
        </p:sp>
        <p:sp>
          <p:nvSpPr>
            <p:cNvPr id="26" name="Triangle isocèle 25">
              <a:extLst>
                <a:ext uri="{FF2B5EF4-FFF2-40B4-BE49-F238E27FC236}">
                  <a16:creationId xmlns:a16="http://schemas.microsoft.com/office/drawing/2014/main" id="{1599ED03-D170-407F-B42F-35349977345E}"/>
                </a:ext>
              </a:extLst>
            </p:cNvPr>
            <p:cNvSpPr/>
            <p:nvPr/>
          </p:nvSpPr>
          <p:spPr>
            <a:xfrm>
              <a:off x="5698067" y="4927600"/>
              <a:ext cx="2150533" cy="742383"/>
            </a:xfrm>
            <a:prstGeom prst="triangle">
              <a:avLst>
                <a:gd name="adj" fmla="val 48485"/>
              </a:avLst>
            </a:prstGeom>
            <a:gradFill flip="none" rotWithShape="1">
              <a:gsLst>
                <a:gs pos="0">
                  <a:srgbClr val="A8C4E6">
                    <a:tint val="66000"/>
                    <a:satMod val="160000"/>
                  </a:srgbClr>
                </a:gs>
                <a:gs pos="50000">
                  <a:srgbClr val="A8C4E6">
                    <a:tint val="44500"/>
                    <a:satMod val="160000"/>
                  </a:srgbClr>
                </a:gs>
                <a:gs pos="100000">
                  <a:srgbClr val="A8C4E6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5001DC17-9680-43F1-A6AA-0C2237385DD2}"/>
              </a:ext>
            </a:extLst>
          </p:cNvPr>
          <p:cNvGrpSpPr/>
          <p:nvPr/>
        </p:nvGrpSpPr>
        <p:grpSpPr>
          <a:xfrm>
            <a:off x="3557129" y="4525972"/>
            <a:ext cx="6261950" cy="496375"/>
            <a:chOff x="3557129" y="4525972"/>
            <a:chExt cx="6261950" cy="496375"/>
          </a:xfrm>
        </p:grpSpPr>
        <p:sp>
          <p:nvSpPr>
            <p:cNvPr id="24" name="Flèche : droite 23">
              <a:extLst>
                <a:ext uri="{FF2B5EF4-FFF2-40B4-BE49-F238E27FC236}">
                  <a16:creationId xmlns:a16="http://schemas.microsoft.com/office/drawing/2014/main" id="{0040011F-17BC-40A0-98D8-1A473DC5804D}"/>
                </a:ext>
              </a:extLst>
            </p:cNvPr>
            <p:cNvSpPr/>
            <p:nvPr/>
          </p:nvSpPr>
          <p:spPr>
            <a:xfrm>
              <a:off x="3623733" y="4525972"/>
              <a:ext cx="6195346" cy="49637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1F367899-D258-4758-887E-AA55EDF09E50}"/>
                </a:ext>
              </a:extLst>
            </p:cNvPr>
            <p:cNvSpPr txBox="1"/>
            <p:nvPr/>
          </p:nvSpPr>
          <p:spPr>
            <a:xfrm>
              <a:off x="3557129" y="4604882"/>
              <a:ext cx="61411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/>
                <a:t>Importation Opportunités SFDC </a:t>
              </a:r>
              <a:r>
                <a:rPr lang="fr-FR" sz="1600" dirty="0">
                  <a:sym typeface="Wingdings" panose="05000000000000000000" pitchFamily="2" charset="2"/>
                </a:rPr>
                <a:t></a:t>
              </a:r>
              <a:r>
                <a:rPr lang="fr-FR" sz="1600" dirty="0"/>
                <a:t> D365 pour les comptes en communs</a:t>
              </a:r>
            </a:p>
          </p:txBody>
        </p:sp>
      </p:grpSp>
      <p:sp>
        <p:nvSpPr>
          <p:cNvPr id="29" name="Flèche : double flèche horizontale 28">
            <a:extLst>
              <a:ext uri="{FF2B5EF4-FFF2-40B4-BE49-F238E27FC236}">
                <a16:creationId xmlns:a16="http://schemas.microsoft.com/office/drawing/2014/main" id="{D4908E0C-8BD6-47E4-8623-B869A0DAD312}"/>
              </a:ext>
            </a:extLst>
          </p:cNvPr>
          <p:cNvSpPr/>
          <p:nvPr/>
        </p:nvSpPr>
        <p:spPr>
          <a:xfrm>
            <a:off x="6052539" y="1528605"/>
            <a:ext cx="1380067" cy="2027396"/>
          </a:xfrm>
          <a:prstGeom prst="leftRightArrow">
            <a:avLst>
              <a:gd name="adj1" fmla="val 45106"/>
              <a:gd name="adj2" fmla="val 2362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ysClr val="windowText" lastClr="000000"/>
                </a:solidFill>
              </a:rPr>
              <a:t>Num</a:t>
            </a:r>
            <a:r>
              <a:rPr lang="fr-FR" dirty="0">
                <a:solidFill>
                  <a:sysClr val="windowText" lastClr="000000"/>
                </a:solidFill>
              </a:rPr>
              <a:t> Compte</a:t>
            </a:r>
          </a:p>
          <a:p>
            <a:pPr algn="ctr"/>
            <a:r>
              <a:rPr lang="fr-FR" dirty="0">
                <a:solidFill>
                  <a:sysClr val="windowText" lastClr="000000"/>
                </a:solidFill>
              </a:rPr>
              <a:t>Ext.</a:t>
            </a:r>
          </a:p>
        </p:txBody>
      </p:sp>
    </p:spTree>
    <p:extLst>
      <p:ext uri="{BB962C8B-B14F-4D97-AF65-F5344CB8AC3E}">
        <p14:creationId xmlns:p14="http://schemas.microsoft.com/office/powerpoint/2010/main" val="195433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D6EA11-EAC2-4D86-B67C-F55A1088E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Démo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9AC9FEC-201A-472F-8AE6-2BD1DB6240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Dataflow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019089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PPF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C9687C691E64408619E95DAC9DE9B8" ma:contentTypeVersion="8" ma:contentTypeDescription="Create a new document." ma:contentTypeScope="" ma:versionID="15e46635f52d7b3654d009dfcc040038">
  <xsd:schema xmlns:xsd="http://www.w3.org/2001/XMLSchema" xmlns:xs="http://www.w3.org/2001/XMLSchema" xmlns:p="http://schemas.microsoft.com/office/2006/metadata/properties" xmlns:ns2="02672e6b-19a0-418f-83be-8b7f48d357dd" xmlns:ns3="a53d33bd-8f96-4e32-8bc4-5aa9c498b795" targetNamespace="http://schemas.microsoft.com/office/2006/metadata/properties" ma:root="true" ma:fieldsID="73b9dc98e9005087c98d197cb176fa75" ns2:_="" ns3:_="">
    <xsd:import namespace="02672e6b-19a0-418f-83be-8b7f48d357dd"/>
    <xsd:import namespace="a53d33bd-8f96-4e32-8bc4-5aa9c498b7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672e6b-19a0-418f-83be-8b7f48d357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3d33bd-8f96-4e32-8bc4-5aa9c498b795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F9F750C-82B7-4226-B969-F6317D0754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672e6b-19a0-418f-83be-8b7f48d357dd"/>
    <ds:schemaRef ds:uri="a53d33bd-8f96-4e32-8bc4-5aa9c498b7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A7FD832-C6EC-4D9E-86B9-4B6852A57348}">
  <ds:schemaRefs>
    <ds:schemaRef ds:uri="64676e3c-a280-4aba-8260-9ad4b4f4b9f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660CE1E-846B-4019-BEA6-5AF659485B0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224</Words>
  <Application>Microsoft Office PowerPoint</Application>
  <PresentationFormat>Grand écran</PresentationFormat>
  <Paragraphs>93</Paragraphs>
  <Slides>15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3" baseType="lpstr">
      <vt:lpstr>Arial</vt:lpstr>
      <vt:lpstr>Calibri</vt:lpstr>
      <vt:lpstr>Segoe Pro</vt:lpstr>
      <vt:lpstr>Segoe Pro Semibold</vt:lpstr>
      <vt:lpstr>Segoe UI</vt:lpstr>
      <vt:lpstr>Segoe UI Light</vt:lpstr>
      <vt:lpstr>Wingdings</vt:lpstr>
      <vt:lpstr>Thème PPFS</vt:lpstr>
      <vt:lpstr>Présentation PowerPoint</vt:lpstr>
      <vt:lpstr>Merci à nos sponsors</vt:lpstr>
      <vt:lpstr>Suivez-nous !</vt:lpstr>
      <vt:lpstr>Comment migrer de Salesforce vers Dynamics 365 grâce à la Power Platform</vt:lpstr>
      <vt:lpstr>Présentation PowerPoint</vt:lpstr>
      <vt:lpstr>Migrer d’une application sur l’autre</vt:lpstr>
      <vt:lpstr>Scénarios possibles - Data</vt:lpstr>
      <vt:lpstr>Migration de données</vt:lpstr>
      <vt:lpstr>Démo</vt:lpstr>
      <vt:lpstr>Scénarios possibles – Power Apps</vt:lpstr>
      <vt:lpstr>Scénarios possibles – Power Apps</vt:lpstr>
      <vt:lpstr>Démo</vt:lpstr>
      <vt:lpstr>Merci pour votre attention.</vt:lpstr>
      <vt:lpstr>Dynamics 365 dans Salesforce</vt:lpstr>
      <vt:lpstr>Merci pour votre attention.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Nicolas FORSZPANIAK</dc:creator>
  <cp:lastModifiedBy>Pierre Bourdial</cp:lastModifiedBy>
  <cp:revision>5</cp:revision>
  <dcterms:created xsi:type="dcterms:W3CDTF">2020-09-11T08:37:45Z</dcterms:created>
  <dcterms:modified xsi:type="dcterms:W3CDTF">2021-09-27T15:40:52Z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0x01010045C9687C691E64408619E95DAC9DE9B8</vt:lpwstr>
  </property>
</Properties>
</file>